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theme/themeOverride7.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theme/themeOverride5.xml" ContentType="application/vnd.openxmlformats-officedocument.themeOverr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rawings/drawing9.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Default Extension="xlsx" ContentType="application/vnd.openxmlformats-officedocument.spreadsheetml.sheet"/>
  <Override PartName="/ppt/drawings/drawing7.xml" ContentType="application/vnd.openxmlformats-officedocument.drawingml.chartshapes+xml"/>
  <Override PartName="/ppt/drawings/drawing8.xml" ContentType="application/vnd.openxmlformats-officedocument.drawingml.chartshap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drawings/drawing5.xml" ContentType="application/vnd.openxmlformats-officedocument.drawingml.chartshapes+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theme/themeOverride6.xml" ContentType="application/vnd.openxmlformats-officedocument.themeOverride+xml"/>
  <Override PartName="/ppt/slides/slide1.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78" r:id="rId2"/>
    <p:sldId id="277" r:id="rId3"/>
    <p:sldId id="264" r:id="rId4"/>
    <p:sldId id="261" r:id="rId5"/>
    <p:sldId id="256" r:id="rId6"/>
    <p:sldId id="259" r:id="rId7"/>
    <p:sldId id="265" r:id="rId8"/>
    <p:sldId id="270" r:id="rId9"/>
    <p:sldId id="269" r:id="rId10"/>
    <p:sldId id="271" r:id="rId11"/>
    <p:sldId id="272" r:id="rId12"/>
    <p:sldId id="273" r:id="rId13"/>
    <p:sldId id="274" r:id="rId14"/>
  </p:sldIdLst>
  <p:sldSz cx="7315200" cy="4572000"/>
  <p:notesSz cx="7010400" cy="9236075"/>
  <p:defaultTextStyle>
    <a:defPPr>
      <a:defRPr lang="en-US"/>
    </a:defPPr>
    <a:lvl1pPr marL="0" algn="l" defTabSz="679216" rtl="0" eaLnBrk="1" latinLnBrk="0" hangingPunct="1">
      <a:defRPr sz="1300" kern="1200">
        <a:solidFill>
          <a:schemeClr val="tx1"/>
        </a:solidFill>
        <a:latin typeface="+mn-lt"/>
        <a:ea typeface="+mn-ea"/>
        <a:cs typeface="+mn-cs"/>
      </a:defRPr>
    </a:lvl1pPr>
    <a:lvl2pPr marL="339608" algn="l" defTabSz="679216" rtl="0" eaLnBrk="1" latinLnBrk="0" hangingPunct="1">
      <a:defRPr sz="1300" kern="1200">
        <a:solidFill>
          <a:schemeClr val="tx1"/>
        </a:solidFill>
        <a:latin typeface="+mn-lt"/>
        <a:ea typeface="+mn-ea"/>
        <a:cs typeface="+mn-cs"/>
      </a:defRPr>
    </a:lvl2pPr>
    <a:lvl3pPr marL="679216" algn="l" defTabSz="679216" rtl="0" eaLnBrk="1" latinLnBrk="0" hangingPunct="1">
      <a:defRPr sz="1300" kern="1200">
        <a:solidFill>
          <a:schemeClr val="tx1"/>
        </a:solidFill>
        <a:latin typeface="+mn-lt"/>
        <a:ea typeface="+mn-ea"/>
        <a:cs typeface="+mn-cs"/>
      </a:defRPr>
    </a:lvl3pPr>
    <a:lvl4pPr marL="1018824" algn="l" defTabSz="679216" rtl="0" eaLnBrk="1" latinLnBrk="0" hangingPunct="1">
      <a:defRPr sz="1300" kern="1200">
        <a:solidFill>
          <a:schemeClr val="tx1"/>
        </a:solidFill>
        <a:latin typeface="+mn-lt"/>
        <a:ea typeface="+mn-ea"/>
        <a:cs typeface="+mn-cs"/>
      </a:defRPr>
    </a:lvl4pPr>
    <a:lvl5pPr marL="1358433" algn="l" defTabSz="679216" rtl="0" eaLnBrk="1" latinLnBrk="0" hangingPunct="1">
      <a:defRPr sz="1300" kern="1200">
        <a:solidFill>
          <a:schemeClr val="tx1"/>
        </a:solidFill>
        <a:latin typeface="+mn-lt"/>
        <a:ea typeface="+mn-ea"/>
        <a:cs typeface="+mn-cs"/>
      </a:defRPr>
    </a:lvl5pPr>
    <a:lvl6pPr marL="1698041" algn="l" defTabSz="679216" rtl="0" eaLnBrk="1" latinLnBrk="0" hangingPunct="1">
      <a:defRPr sz="1300" kern="1200">
        <a:solidFill>
          <a:schemeClr val="tx1"/>
        </a:solidFill>
        <a:latin typeface="+mn-lt"/>
        <a:ea typeface="+mn-ea"/>
        <a:cs typeface="+mn-cs"/>
      </a:defRPr>
    </a:lvl6pPr>
    <a:lvl7pPr marL="2037649" algn="l" defTabSz="679216" rtl="0" eaLnBrk="1" latinLnBrk="0" hangingPunct="1">
      <a:defRPr sz="1300" kern="1200">
        <a:solidFill>
          <a:schemeClr val="tx1"/>
        </a:solidFill>
        <a:latin typeface="+mn-lt"/>
        <a:ea typeface="+mn-ea"/>
        <a:cs typeface="+mn-cs"/>
      </a:defRPr>
    </a:lvl7pPr>
    <a:lvl8pPr marL="2377257" algn="l" defTabSz="679216" rtl="0" eaLnBrk="1" latinLnBrk="0" hangingPunct="1">
      <a:defRPr sz="1300" kern="1200">
        <a:solidFill>
          <a:schemeClr val="tx1"/>
        </a:solidFill>
        <a:latin typeface="+mn-lt"/>
        <a:ea typeface="+mn-ea"/>
        <a:cs typeface="+mn-cs"/>
      </a:defRPr>
    </a:lvl8pPr>
    <a:lvl9pPr marL="2716865" algn="l" defTabSz="679216" rtl="0" eaLnBrk="1" latinLnBrk="0" hangingPunct="1">
      <a:defRPr sz="1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0000FF"/>
    <a:srgbClr val="FFFF00"/>
    <a:srgbClr val="FFFF99"/>
    <a:srgbClr val="FF3300"/>
    <a:srgbClr val="33CCFF"/>
    <a:srgbClr val="9900CC"/>
    <a:srgbClr val="9B0AC2"/>
    <a:srgbClr val="33CC33"/>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46" autoAdjust="0"/>
  </p:normalViewPr>
  <p:slideViewPr>
    <p:cSldViewPr>
      <p:cViewPr>
        <p:scale>
          <a:sx n="50" d="100"/>
          <a:sy n="50" d="100"/>
        </p:scale>
        <p:origin x="-768" y="-317"/>
      </p:cViewPr>
      <p:guideLst>
        <p:guide orient="horz" pos="1440"/>
        <p:guide pos="230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9" d="100"/>
          <a:sy n="39" d="100"/>
        </p:scale>
        <p:origin x="-1733" y="-62"/>
      </p:cViewPr>
      <p:guideLst>
        <p:guide orient="horz" pos="2909"/>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CGEDDEIS001\My%20Documents\Parcel%20Tax%20Advisory%20Committee\Metrics%20charts%20and%20data9.12.2010.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C:\Documents%20and%20Settings\CGEDDEIS001\My%20Documents\Parcel%20Tax%20Advisory%20Committee\Metrics%20charts%20and%20data9.12.2010.xlsx" TargetMode="External"/><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Documents%20and%20Settings\CGEDDEIS001\My%20Documents\Parcel%20Tax%20Advisory%20Committee\Metrics%20charts%20and%20data9.12.2010.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Documents%20and%20Settings\CGEDDEIS001\My%20Documents\Parcel%20Tax%20Advisory%20Committee\Metrics%20charts%20and%20data9.12.2010.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Documents%20and%20Settings\CGEDDEIS001\My%20Documents\Parcel%20Tax%20Advisory%20Committee\Metrics%20charts%20and%20data9.12.2010.xlsx" TargetMode="Externa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C:\Documents%20and%20Settings\CGEDDEIS001\My%20Documents\Parcel%20Tax%20Advisory%20Committee\Metrics%20charts%20and%20data9.12.2010.xlsx" TargetMode="External"/><Relationship Id="rId1" Type="http://schemas.openxmlformats.org/officeDocument/2006/relationships/themeOverride" Target="../theme/themeOverride7.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CGEDDEIS001\My%20Documents\Parcel%20Tax%20Advisory%20Committee\Metrics%20charts%20and%20data9.12.2010.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CGEDDEIS001\My%20Documents\Parcel%20Tax%20Advisory%20Committee\Metrics%20charts%20and%20data9.12.2010.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CGEDDEIS001\My%20Documents\Parcel%20Tax%20Advisory%20Committee\Metrics%20charts%20and%20data9.12.2010.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1.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2.xlsx"/></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Office_Excel_Worksheet3.xlsx"/><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4.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Documents%20and%20Settings\CGEDDEIS001\My%20Documents\Parcel%20Tax%20Advisory%20Committee\Metrics%20charts%20and%20data9.12.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600" b="0"/>
            </a:pPr>
            <a:r>
              <a:rPr lang="en-US" sz="1600" b="0" baseline="0" dirty="0">
                <a:solidFill>
                  <a:schemeClr val="tx1">
                    <a:lumMod val="75000"/>
                    <a:lumOff val="25000"/>
                  </a:schemeClr>
                </a:solidFill>
              </a:rPr>
              <a:t>PUSD Revenue by Source</a:t>
            </a:r>
          </a:p>
          <a:p>
            <a:pPr>
              <a:defRPr sz="1600" b="0"/>
            </a:pPr>
            <a:r>
              <a:rPr lang="en-US" sz="1600" b="0" baseline="0" dirty="0">
                <a:solidFill>
                  <a:schemeClr val="tx1">
                    <a:lumMod val="75000"/>
                    <a:lumOff val="25000"/>
                  </a:schemeClr>
                </a:solidFill>
              </a:rPr>
              <a:t>FY 2008-2009</a:t>
            </a:r>
          </a:p>
        </c:rich>
      </c:tx>
      <c:layout>
        <c:manualLayout>
          <c:xMode val="edge"/>
          <c:yMode val="edge"/>
          <c:x val="0.22468173888443613"/>
          <c:y val="5.4824561403508866E-2"/>
        </c:manualLayout>
      </c:layout>
    </c:title>
    <c:view3D>
      <c:rotX val="30"/>
      <c:perspective val="30"/>
    </c:view3D>
    <c:plotArea>
      <c:layout>
        <c:manualLayout>
          <c:layoutTarget val="inner"/>
          <c:xMode val="edge"/>
          <c:yMode val="edge"/>
          <c:x val="0"/>
          <c:y val="4.3885406593912622E-2"/>
          <c:w val="0.91395869677966901"/>
          <c:h val="0.84646547059906985"/>
        </c:manualLayout>
      </c:layout>
      <c:pie3DChart>
        <c:varyColors val="1"/>
        <c:ser>
          <c:idx val="1"/>
          <c:order val="0"/>
          <c:explosion val="10"/>
          <c:dLbls>
            <c:dLbl>
              <c:idx val="3"/>
              <c:layout>
                <c:manualLayout>
                  <c:x val="7.0106688052882574E-2"/>
                  <c:y val="4.7363528572086557E-3"/>
                </c:manualLayout>
              </c:layout>
              <c:dLblPos val="bestFit"/>
              <c:showCatName val="1"/>
              <c:showPercent val="1"/>
            </c:dLbl>
            <c:dLbl>
              <c:idx val="4"/>
              <c:layout>
                <c:manualLayout>
                  <c:x val="8.219269466316699E-2"/>
                  <c:y val="8.1688431364112274E-2"/>
                </c:manualLayout>
              </c:layout>
              <c:dLblPos val="bestFit"/>
              <c:showCatName val="1"/>
              <c:showPercent val="1"/>
            </c:dLbl>
            <c:numFmt formatCode="0.0%" sourceLinked="0"/>
            <c:spPr>
              <a:solidFill>
                <a:schemeClr val="bg1"/>
              </a:solidFill>
            </c:spPr>
            <c:txPr>
              <a:bodyPr/>
              <a:lstStyle/>
              <a:p>
                <a:pPr>
                  <a:defRPr sz="1100" b="0" i="0" baseline="0"/>
                </a:pPr>
                <a:endParaRPr lang="en-US"/>
              </a:p>
            </c:txPr>
            <c:dLblPos val="inEnd"/>
            <c:showCatName val="1"/>
            <c:showPercent val="1"/>
            <c:showLeaderLines val="1"/>
          </c:dLbls>
          <c:cat>
            <c:strRef>
              <c:f>('PUSD 10 Year Financials'!$A$5,'PUSD 10 Year Financials'!$A$9:$A$12)</c:f>
              <c:strCache>
                <c:ptCount val="5"/>
                <c:pt idx="0">
                  <c:v>Revenue Limit</c:v>
                </c:pt>
                <c:pt idx="1">
                  <c:v>Other State</c:v>
                </c:pt>
                <c:pt idx="2">
                  <c:v>Federal</c:v>
                </c:pt>
                <c:pt idx="3">
                  <c:v>Parcel Tax</c:v>
                </c:pt>
                <c:pt idx="4">
                  <c:v>Other Local</c:v>
                </c:pt>
              </c:strCache>
            </c:strRef>
          </c:cat>
          <c:val>
            <c:numRef>
              <c:f>('PUSD 10 Year Financials'!$B$5,'PUSD 10 Year Financials'!$B$9:$B$12)</c:f>
              <c:numCache>
                <c:formatCode>_(* #,##0_);_(* \(#,##0\);_(* "-"??_);_(@_)</c:formatCode>
                <c:ptCount val="5"/>
                <c:pt idx="0">
                  <c:v>14294634</c:v>
                </c:pt>
                <c:pt idx="1">
                  <c:v>3169788</c:v>
                </c:pt>
                <c:pt idx="2">
                  <c:v>1622416</c:v>
                </c:pt>
                <c:pt idx="3">
                  <c:v>7757165</c:v>
                </c:pt>
                <c:pt idx="4">
                  <c:v>2867314</c:v>
                </c:pt>
              </c:numCache>
            </c:numRef>
          </c:val>
        </c:ser>
        <c:dLbls>
          <c:showVal val="1"/>
          <c:showCatName val="1"/>
        </c:dLbls>
      </c:pie3DChart>
    </c:plotArea>
    <c:plotVisOnly val="1"/>
  </c:chart>
  <c:spPr>
    <a:ln>
      <a:noFill/>
    </a:ln>
  </c:sp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9"/>
  <c:clrMapOvr bg1="lt1" tx1="dk1" bg2="lt2" tx2="dk2" accent1="accent1" accent2="accent2" accent3="accent3" accent4="accent4" accent5="accent5" accent6="accent6" hlink="hlink" folHlink="folHlink"/>
  <c:chart>
    <c:title>
      <c:tx>
        <c:rich>
          <a:bodyPr/>
          <a:lstStyle/>
          <a:p>
            <a:pPr algn="ctr">
              <a:defRPr>
                <a:solidFill>
                  <a:schemeClr val="tx1">
                    <a:lumMod val="75000"/>
                    <a:lumOff val="25000"/>
                  </a:schemeClr>
                </a:solidFill>
              </a:defRPr>
            </a:pPr>
            <a:r>
              <a:rPr lang="en-US" sz="1600" b="0" dirty="0">
                <a:solidFill>
                  <a:schemeClr val="tx1">
                    <a:lumMod val="75000"/>
                    <a:lumOff val="25000"/>
                  </a:schemeClr>
                </a:solidFill>
              </a:rPr>
              <a:t>Expenditures per ADA </a:t>
            </a:r>
          </a:p>
          <a:p>
            <a:pPr algn="ctr">
              <a:defRPr>
                <a:solidFill>
                  <a:schemeClr val="tx1">
                    <a:lumMod val="75000"/>
                    <a:lumOff val="25000"/>
                  </a:schemeClr>
                </a:solidFill>
              </a:defRPr>
            </a:pPr>
            <a:r>
              <a:rPr lang="en-US" sz="1600" b="0" dirty="0">
                <a:solidFill>
                  <a:schemeClr val="tx1">
                    <a:lumMod val="75000"/>
                    <a:lumOff val="25000"/>
                  </a:schemeClr>
                </a:solidFill>
              </a:rPr>
              <a:t>Selected Comparable Districts</a:t>
            </a:r>
          </a:p>
          <a:p>
            <a:pPr algn="ctr">
              <a:defRPr>
                <a:solidFill>
                  <a:schemeClr val="tx1">
                    <a:lumMod val="75000"/>
                    <a:lumOff val="25000"/>
                  </a:schemeClr>
                </a:solidFill>
              </a:defRPr>
            </a:pPr>
            <a:r>
              <a:rPr lang="en-US" sz="1600" b="0" dirty="0">
                <a:solidFill>
                  <a:schemeClr val="tx1">
                    <a:lumMod val="75000"/>
                    <a:lumOff val="25000"/>
                  </a:schemeClr>
                </a:solidFill>
              </a:rPr>
              <a:t>FY 2008-2009</a:t>
            </a:r>
          </a:p>
        </c:rich>
      </c:tx>
      <c:layout/>
      <c:overlay val="1"/>
    </c:title>
    <c:view3D>
      <c:depthPercent val="100"/>
      <c:perspective val="30"/>
    </c:view3D>
    <c:floor>
      <c:spPr>
        <a:scene3d>
          <a:camera prst="orthographicFront"/>
          <a:lightRig rig="threePt" dir="t"/>
        </a:scene3d>
        <a:sp3d>
          <a:contourClr>
            <a:srgbClr val="000000"/>
          </a:contourClr>
        </a:sp3d>
      </c:spPr>
    </c:floor>
    <c:plotArea>
      <c:layout>
        <c:manualLayout>
          <c:layoutTarget val="inner"/>
          <c:xMode val="edge"/>
          <c:yMode val="edge"/>
          <c:x val="6.4357421178834404E-2"/>
          <c:y val="0.19694928758905136"/>
          <c:w val="0.93564253229607919"/>
          <c:h val="0.62045861454818152"/>
        </c:manualLayout>
      </c:layout>
      <c:bar3DChart>
        <c:barDir val="col"/>
        <c:grouping val="stacked"/>
        <c:ser>
          <c:idx val="5"/>
          <c:order val="0"/>
          <c:tx>
            <c:strRef>
              <c:f>'Rev and Exp Chart Data Comps '!$D$51</c:f>
              <c:strCache>
                <c:ptCount val="1"/>
                <c:pt idx="0">
                  <c:v>Certificated Salaries</c:v>
                </c:pt>
              </c:strCache>
            </c:strRef>
          </c:tx>
          <c:spPr>
            <a:solidFill>
              <a:srgbClr val="8064A2"/>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'!$E$51:$M$51</c:f>
              <c:numCache>
                <c:formatCode>"$"#,##0_);\("$"#,##0\)</c:formatCode>
                <c:ptCount val="9"/>
                <c:pt idx="0">
                  <c:v>4580</c:v>
                </c:pt>
                <c:pt idx="1">
                  <c:v>4706</c:v>
                </c:pt>
                <c:pt idx="2">
                  <c:v>5586</c:v>
                </c:pt>
                <c:pt idx="3">
                  <c:v>4320</c:v>
                </c:pt>
                <c:pt idx="4">
                  <c:v>4868</c:v>
                </c:pt>
                <c:pt idx="5">
                  <c:v>6195</c:v>
                </c:pt>
                <c:pt idx="6">
                  <c:v>5163</c:v>
                </c:pt>
                <c:pt idx="7">
                  <c:v>4763</c:v>
                </c:pt>
                <c:pt idx="8">
                  <c:v>4145</c:v>
                </c:pt>
              </c:numCache>
            </c:numRef>
          </c:val>
        </c:ser>
        <c:ser>
          <c:idx val="7"/>
          <c:order val="1"/>
          <c:tx>
            <c:strRef>
              <c:f>'Rev and Exp Chart Data Comps '!$D$52</c:f>
              <c:strCache>
                <c:ptCount val="1"/>
                <c:pt idx="0">
                  <c:v>Classified Salaries</c:v>
                </c:pt>
              </c:strCache>
            </c:strRef>
          </c:tx>
          <c:spPr>
            <a:solidFill>
              <a:srgbClr val="1F497D"/>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'!$E$52:$M$52</c:f>
              <c:numCache>
                <c:formatCode>"$"#,##0_);\("$"#,##0\)</c:formatCode>
                <c:ptCount val="9"/>
                <c:pt idx="0">
                  <c:v>1346</c:v>
                </c:pt>
                <c:pt idx="1">
                  <c:v>1223</c:v>
                </c:pt>
                <c:pt idx="2">
                  <c:v>2467</c:v>
                </c:pt>
                <c:pt idx="3">
                  <c:v>1285</c:v>
                </c:pt>
                <c:pt idx="4">
                  <c:v>1256</c:v>
                </c:pt>
                <c:pt idx="5">
                  <c:v>1943</c:v>
                </c:pt>
                <c:pt idx="6">
                  <c:v>1192</c:v>
                </c:pt>
                <c:pt idx="7">
                  <c:v>1062</c:v>
                </c:pt>
                <c:pt idx="8">
                  <c:v>1270</c:v>
                </c:pt>
              </c:numCache>
            </c:numRef>
          </c:val>
        </c:ser>
        <c:ser>
          <c:idx val="0"/>
          <c:order val="2"/>
          <c:tx>
            <c:strRef>
              <c:f>'Rev and Exp Chart Data Comps '!$D$53</c:f>
              <c:strCache>
                <c:ptCount val="1"/>
                <c:pt idx="0">
                  <c:v>Nondiscretionary Benefits</c:v>
                </c:pt>
              </c:strCache>
            </c:strRef>
          </c:tx>
          <c:spPr>
            <a:solidFill>
              <a:srgbClr val="9BBB59"/>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'!$E$53:$M$53</c:f>
              <c:numCache>
                <c:formatCode>"$"#,##0_);\("$"#,##0\)</c:formatCode>
                <c:ptCount val="9"/>
                <c:pt idx="0">
                  <c:v>804</c:v>
                </c:pt>
                <c:pt idx="1">
                  <c:v>836</c:v>
                </c:pt>
                <c:pt idx="2">
                  <c:v>1224</c:v>
                </c:pt>
                <c:pt idx="3">
                  <c:v>766</c:v>
                </c:pt>
                <c:pt idx="4">
                  <c:v>999</c:v>
                </c:pt>
                <c:pt idx="5">
                  <c:v>1124</c:v>
                </c:pt>
                <c:pt idx="6">
                  <c:v>851</c:v>
                </c:pt>
                <c:pt idx="7">
                  <c:v>777</c:v>
                </c:pt>
                <c:pt idx="8">
                  <c:v>836</c:v>
                </c:pt>
              </c:numCache>
            </c:numRef>
          </c:val>
        </c:ser>
        <c:ser>
          <c:idx val="1"/>
          <c:order val="3"/>
          <c:tx>
            <c:strRef>
              <c:f>'Rev and Exp Chart Data Comps '!$D$54</c:f>
              <c:strCache>
                <c:ptCount val="1"/>
                <c:pt idx="0">
                  <c:v>Health and Welfare Benefits</c:v>
                </c:pt>
              </c:strCache>
            </c:strRef>
          </c:tx>
          <c:spPr>
            <a:solidFill>
              <a:srgbClr val="4BACC6"/>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'!$E$54:$M$54</c:f>
              <c:numCache>
                <c:formatCode>"$"#,##0_);\("$"#,##0\)</c:formatCode>
                <c:ptCount val="9"/>
                <c:pt idx="0">
                  <c:v>442</c:v>
                </c:pt>
                <c:pt idx="1">
                  <c:v>1075</c:v>
                </c:pt>
                <c:pt idx="2">
                  <c:v>1151</c:v>
                </c:pt>
                <c:pt idx="3">
                  <c:v>579</c:v>
                </c:pt>
                <c:pt idx="4">
                  <c:v>94</c:v>
                </c:pt>
                <c:pt idx="5">
                  <c:v>1328</c:v>
                </c:pt>
                <c:pt idx="6">
                  <c:v>244</c:v>
                </c:pt>
                <c:pt idx="7">
                  <c:v>118</c:v>
                </c:pt>
                <c:pt idx="8">
                  <c:v>758</c:v>
                </c:pt>
              </c:numCache>
            </c:numRef>
          </c:val>
        </c:ser>
        <c:ser>
          <c:idx val="2"/>
          <c:order val="4"/>
          <c:tx>
            <c:strRef>
              <c:f>'Rev and Exp Chart Data Comps '!$D$55</c:f>
              <c:strCache>
                <c:ptCount val="1"/>
                <c:pt idx="0">
                  <c:v>Books/Supplies</c:v>
                </c:pt>
              </c:strCache>
            </c:strRef>
          </c:tx>
          <c:spPr>
            <a:solidFill>
              <a:srgbClr val="F79646"/>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'!$E$55:$M$55</c:f>
              <c:numCache>
                <c:formatCode>"$"#,##0_);\("$"#,##0\)</c:formatCode>
                <c:ptCount val="9"/>
                <c:pt idx="0">
                  <c:v>392</c:v>
                </c:pt>
                <c:pt idx="1">
                  <c:v>275</c:v>
                </c:pt>
                <c:pt idx="2">
                  <c:v>489</c:v>
                </c:pt>
                <c:pt idx="3">
                  <c:v>368</c:v>
                </c:pt>
                <c:pt idx="4">
                  <c:v>265</c:v>
                </c:pt>
                <c:pt idx="5">
                  <c:v>342</c:v>
                </c:pt>
                <c:pt idx="6">
                  <c:v>316</c:v>
                </c:pt>
                <c:pt idx="7">
                  <c:v>239</c:v>
                </c:pt>
                <c:pt idx="8">
                  <c:v>326</c:v>
                </c:pt>
              </c:numCache>
            </c:numRef>
          </c:val>
        </c:ser>
        <c:ser>
          <c:idx val="3"/>
          <c:order val="5"/>
          <c:tx>
            <c:strRef>
              <c:f>'Rev and Exp Chart Data Comps '!$D$56</c:f>
              <c:strCache>
                <c:ptCount val="1"/>
                <c:pt idx="0">
                  <c:v>Services/Operating</c:v>
                </c:pt>
              </c:strCache>
            </c:strRef>
          </c:tx>
          <c:spPr>
            <a:solidFill>
              <a:srgbClr val="C0504D"/>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'!$E$56:$M$56</c:f>
              <c:numCache>
                <c:formatCode>"$"#,##0_);\("$"#,##0\)</c:formatCode>
                <c:ptCount val="9"/>
                <c:pt idx="0">
                  <c:v>1209</c:v>
                </c:pt>
                <c:pt idx="1">
                  <c:v>915</c:v>
                </c:pt>
                <c:pt idx="2">
                  <c:v>2214</c:v>
                </c:pt>
                <c:pt idx="3">
                  <c:v>812</c:v>
                </c:pt>
                <c:pt idx="4">
                  <c:v>774</c:v>
                </c:pt>
                <c:pt idx="5">
                  <c:v>861</c:v>
                </c:pt>
                <c:pt idx="6">
                  <c:v>819</c:v>
                </c:pt>
                <c:pt idx="7">
                  <c:v>937</c:v>
                </c:pt>
                <c:pt idx="8">
                  <c:v>812</c:v>
                </c:pt>
              </c:numCache>
            </c:numRef>
          </c:val>
        </c:ser>
        <c:shape val="box"/>
        <c:axId val="255380864"/>
        <c:axId val="239379584"/>
        <c:axId val="0"/>
      </c:bar3DChart>
      <c:catAx>
        <c:axId val="255380864"/>
        <c:scaling>
          <c:orientation val="minMax"/>
        </c:scaling>
        <c:axPos val="b"/>
        <c:tickLblPos val="nextTo"/>
        <c:crossAx val="239379584"/>
        <c:crosses val="autoZero"/>
        <c:auto val="1"/>
        <c:lblAlgn val="ctr"/>
        <c:lblOffset val="100"/>
      </c:catAx>
      <c:valAx>
        <c:axId val="239379584"/>
        <c:scaling>
          <c:orientation val="minMax"/>
        </c:scaling>
        <c:axPos val="l"/>
        <c:majorGridlines/>
        <c:numFmt formatCode="&quot;$&quot;#,##0" sourceLinked="0"/>
        <c:tickLblPos val="nextTo"/>
        <c:crossAx val="255380864"/>
        <c:crosses val="autoZero"/>
        <c:crossBetween val="between"/>
      </c:valAx>
    </c:plotArea>
    <c:legend>
      <c:legendPos val="t"/>
      <c:layout>
        <c:manualLayout>
          <c:xMode val="edge"/>
          <c:yMode val="edge"/>
          <c:x val="0.64365838446721568"/>
          <c:y val="0.15820520418818701"/>
          <c:w val="0.28416174342611772"/>
          <c:h val="0.19610140193139741"/>
        </c:manualLayout>
      </c:layout>
      <c:overlay val="1"/>
      <c:spPr>
        <a:ln w="6350">
          <a:noFill/>
        </a:ln>
      </c:spPr>
    </c:legend>
    <c:plotVisOnly val="1"/>
  </c:chart>
  <c:spPr>
    <a:ln>
      <a:noFill/>
    </a:ln>
  </c:spPr>
  <c:externalData r:id="rId2"/>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9"/>
  <c:chart>
    <c:title>
      <c:tx>
        <c:rich>
          <a:bodyPr/>
          <a:lstStyle/>
          <a:p>
            <a:pPr>
              <a:defRPr sz="1600">
                <a:solidFill>
                  <a:schemeClr val="tx1">
                    <a:lumMod val="75000"/>
                    <a:lumOff val="25000"/>
                  </a:schemeClr>
                </a:solidFill>
              </a:defRPr>
            </a:pPr>
            <a:r>
              <a:rPr lang="en-US" sz="1400" b="0" dirty="0">
                <a:solidFill>
                  <a:schemeClr val="tx1">
                    <a:lumMod val="75000"/>
                    <a:lumOff val="25000"/>
                  </a:schemeClr>
                </a:solidFill>
              </a:rPr>
              <a:t>Certificated Staff Total Compensation</a:t>
            </a:r>
          </a:p>
          <a:p>
            <a:pPr>
              <a:defRPr sz="1600">
                <a:solidFill>
                  <a:schemeClr val="tx1">
                    <a:lumMod val="75000"/>
                    <a:lumOff val="25000"/>
                  </a:schemeClr>
                </a:solidFill>
              </a:defRPr>
            </a:pPr>
            <a:r>
              <a:rPr lang="en-US" sz="1400" b="0" dirty="0">
                <a:solidFill>
                  <a:schemeClr val="tx1">
                    <a:lumMod val="75000"/>
                    <a:lumOff val="25000"/>
                  </a:schemeClr>
                </a:solidFill>
              </a:rPr>
              <a:t> Minimum Salary</a:t>
            </a:r>
          </a:p>
          <a:p>
            <a:pPr>
              <a:defRPr sz="1600">
                <a:solidFill>
                  <a:schemeClr val="tx1">
                    <a:lumMod val="75000"/>
                    <a:lumOff val="25000"/>
                  </a:schemeClr>
                </a:solidFill>
              </a:defRPr>
            </a:pPr>
            <a:r>
              <a:rPr lang="en-US" sz="1400" b="0" dirty="0">
                <a:solidFill>
                  <a:schemeClr val="tx1">
                    <a:lumMod val="75000"/>
                    <a:lumOff val="25000"/>
                  </a:schemeClr>
                </a:solidFill>
              </a:rPr>
              <a:t>Selected Comparable Districts</a:t>
            </a:r>
          </a:p>
          <a:p>
            <a:pPr>
              <a:defRPr sz="1600">
                <a:solidFill>
                  <a:schemeClr val="tx1">
                    <a:lumMod val="75000"/>
                    <a:lumOff val="25000"/>
                  </a:schemeClr>
                </a:solidFill>
              </a:defRPr>
            </a:pPr>
            <a:r>
              <a:rPr lang="en-US" sz="1400" b="0" dirty="0">
                <a:solidFill>
                  <a:schemeClr val="tx1">
                    <a:lumMod val="75000"/>
                    <a:lumOff val="25000"/>
                  </a:schemeClr>
                </a:solidFill>
              </a:rPr>
              <a:t>FY 2008-2009</a:t>
            </a:r>
          </a:p>
        </c:rich>
      </c:tx>
      <c:layout>
        <c:manualLayout>
          <c:xMode val="edge"/>
          <c:yMode val="edge"/>
          <c:x val="0.26673033058367707"/>
          <c:y val="0"/>
        </c:manualLayout>
      </c:layout>
    </c:title>
    <c:view3D>
      <c:perspective val="30"/>
    </c:view3D>
    <c:plotArea>
      <c:layout>
        <c:manualLayout>
          <c:layoutTarget val="inner"/>
          <c:xMode val="edge"/>
          <c:yMode val="edge"/>
          <c:x val="9.4634544138772772E-2"/>
          <c:y val="0.14966272965879265"/>
          <c:w val="0.81119235095613051"/>
          <c:h val="0.67516885389326331"/>
        </c:manualLayout>
      </c:layout>
      <c:bar3DChart>
        <c:barDir val="col"/>
        <c:grouping val="stacked"/>
        <c:ser>
          <c:idx val="4"/>
          <c:order val="0"/>
          <c:tx>
            <c:strRef>
              <c:f>'Teacher Comp Data Summary'!$F$1</c:f>
              <c:strCache>
                <c:ptCount val="1"/>
                <c:pt idx="0">
                  <c:v>Minimum Salary</c:v>
                </c:pt>
              </c:strCache>
            </c:strRef>
          </c:tx>
          <c:spPr>
            <a:solidFill>
              <a:schemeClr val="tx2"/>
            </a:solidFill>
          </c:spPr>
          <c:cat>
            <c:strRef>
              <c:f>'Teacher Comp Data Summary'!$A$2:$A$9</c:f>
              <c:strCache>
                <c:ptCount val="8"/>
                <c:pt idx="0">
                  <c:v>Alameda</c:v>
                </c:pt>
                <c:pt idx="1">
                  <c:v>Albany</c:v>
                </c:pt>
                <c:pt idx="2">
                  <c:v>Castro Valley </c:v>
                </c:pt>
                <c:pt idx="3">
                  <c:v>Dublin </c:v>
                </c:pt>
                <c:pt idx="4">
                  <c:v>Piedmont </c:v>
                </c:pt>
                <c:pt idx="5">
                  <c:v>Pleasanton </c:v>
                </c:pt>
                <c:pt idx="6">
                  <c:v>San Leandro</c:v>
                </c:pt>
                <c:pt idx="7">
                  <c:v>San Ramon</c:v>
                </c:pt>
              </c:strCache>
            </c:strRef>
          </c:cat>
          <c:val>
            <c:numRef>
              <c:f>'Teacher Comp Data Summary'!$F$2:$F$9</c:f>
              <c:numCache>
                <c:formatCode>0</c:formatCode>
                <c:ptCount val="8"/>
                <c:pt idx="0">
                  <c:v>41893</c:v>
                </c:pt>
                <c:pt idx="1">
                  <c:v>43011.494565217385</c:v>
                </c:pt>
                <c:pt idx="2">
                  <c:v>43916</c:v>
                </c:pt>
                <c:pt idx="3">
                  <c:v>53543</c:v>
                </c:pt>
                <c:pt idx="4">
                  <c:v>44461</c:v>
                </c:pt>
                <c:pt idx="5">
                  <c:v>55646</c:v>
                </c:pt>
                <c:pt idx="6">
                  <c:v>49363</c:v>
                </c:pt>
                <c:pt idx="7">
                  <c:v>44376</c:v>
                </c:pt>
              </c:numCache>
            </c:numRef>
          </c:val>
        </c:ser>
        <c:ser>
          <c:idx val="7"/>
          <c:order val="1"/>
          <c:tx>
            <c:strRef>
              <c:f>'Teacher Comp Data Summary'!$I$1</c:f>
              <c:strCache>
                <c:ptCount val="1"/>
                <c:pt idx="0">
                  <c:v>Health &amp; Welfare Benefits</c:v>
                </c:pt>
              </c:strCache>
            </c:strRef>
          </c:tx>
          <c:spPr>
            <a:solidFill>
              <a:schemeClr val="accent5"/>
            </a:solidFill>
          </c:spPr>
          <c:cat>
            <c:strRef>
              <c:f>'Teacher Comp Data Summary'!$A$2:$A$9</c:f>
              <c:strCache>
                <c:ptCount val="8"/>
                <c:pt idx="0">
                  <c:v>Alameda</c:v>
                </c:pt>
                <c:pt idx="1">
                  <c:v>Albany</c:v>
                </c:pt>
                <c:pt idx="2">
                  <c:v>Castro Valley </c:v>
                </c:pt>
                <c:pt idx="3">
                  <c:v>Dublin </c:v>
                </c:pt>
                <c:pt idx="4">
                  <c:v>Piedmont </c:v>
                </c:pt>
                <c:pt idx="5">
                  <c:v>Pleasanton </c:v>
                </c:pt>
                <c:pt idx="6">
                  <c:v>San Leandro</c:v>
                </c:pt>
                <c:pt idx="7">
                  <c:v>San Ramon</c:v>
                </c:pt>
              </c:strCache>
            </c:strRef>
          </c:cat>
          <c:val>
            <c:numRef>
              <c:f>'Teacher Comp Data Summary'!$I$2:$I$9</c:f>
              <c:numCache>
                <c:formatCode>0</c:formatCode>
                <c:ptCount val="8"/>
                <c:pt idx="0">
                  <c:v>8007</c:v>
                </c:pt>
                <c:pt idx="1">
                  <c:v>19399</c:v>
                </c:pt>
                <c:pt idx="2">
                  <c:v>5552</c:v>
                </c:pt>
                <c:pt idx="3">
                  <c:v>0</c:v>
                </c:pt>
                <c:pt idx="4">
                  <c:v>15624</c:v>
                </c:pt>
                <c:pt idx="5">
                  <c:v>0</c:v>
                </c:pt>
                <c:pt idx="6">
                  <c:v>0</c:v>
                </c:pt>
                <c:pt idx="7">
                  <c:v>16164</c:v>
                </c:pt>
              </c:numCache>
            </c:numRef>
          </c:val>
        </c:ser>
        <c:shape val="box"/>
        <c:axId val="255338752"/>
        <c:axId val="255344640"/>
        <c:axId val="0"/>
      </c:bar3DChart>
      <c:catAx>
        <c:axId val="255338752"/>
        <c:scaling>
          <c:orientation val="minMax"/>
        </c:scaling>
        <c:axPos val="b"/>
        <c:tickLblPos val="nextTo"/>
        <c:crossAx val="255344640"/>
        <c:crosses val="autoZero"/>
        <c:auto val="1"/>
        <c:lblAlgn val="ctr"/>
        <c:lblOffset val="100"/>
      </c:catAx>
      <c:valAx>
        <c:axId val="255344640"/>
        <c:scaling>
          <c:orientation val="minMax"/>
          <c:max val="70000"/>
          <c:min val="25000"/>
        </c:scaling>
        <c:axPos val="l"/>
        <c:majorGridlines/>
        <c:numFmt formatCode="&quot;$&quot;#,##0" sourceLinked="0"/>
        <c:tickLblPos val="nextTo"/>
        <c:crossAx val="255338752"/>
        <c:crosses val="autoZero"/>
        <c:crossBetween val="between"/>
        <c:majorUnit val="5000"/>
      </c:valAx>
      <c:spPr>
        <a:ln>
          <a:noFill/>
        </a:ln>
      </c:spPr>
    </c:plotArea>
    <c:legend>
      <c:legendPos val="t"/>
      <c:layout>
        <c:manualLayout>
          <c:xMode val="edge"/>
          <c:yMode val="edge"/>
          <c:x val="0.60798648239957664"/>
          <c:y val="0.18138232720909886"/>
          <c:w val="0.30589457567804296"/>
          <c:h val="9.1783370828646418E-2"/>
        </c:manualLayout>
      </c:layout>
      <c:overlay val="1"/>
      <c:spPr>
        <a:ln w="6350" cap="rnd" cmpd="dbl">
          <a:solidFill>
            <a:schemeClr val="bg1">
              <a:lumMod val="50000"/>
            </a:schemeClr>
          </a:solidFill>
          <a:prstDash val="solid"/>
        </a:ln>
      </c:spPr>
    </c:legend>
    <c:plotVisOnly val="1"/>
  </c:chart>
  <c:spPr>
    <a:ln>
      <a:noFill/>
    </a:ln>
  </c:spPr>
  <c:externalData r:id="rId1"/>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9"/>
  <c:chart>
    <c:title>
      <c:tx>
        <c:rich>
          <a:bodyPr/>
          <a:lstStyle/>
          <a:p>
            <a:pPr>
              <a:defRPr>
                <a:solidFill>
                  <a:schemeClr val="tx1">
                    <a:lumMod val="75000"/>
                    <a:lumOff val="25000"/>
                  </a:schemeClr>
                </a:solidFill>
              </a:defRPr>
            </a:pPr>
            <a:r>
              <a:rPr lang="en-US" sz="1400" b="0" dirty="0">
                <a:solidFill>
                  <a:schemeClr val="tx1">
                    <a:lumMod val="75000"/>
                    <a:lumOff val="25000"/>
                  </a:schemeClr>
                </a:solidFill>
              </a:rPr>
              <a:t>Certificated Staff Total Compensation </a:t>
            </a:r>
          </a:p>
          <a:p>
            <a:pPr>
              <a:defRPr>
                <a:solidFill>
                  <a:schemeClr val="tx1">
                    <a:lumMod val="75000"/>
                    <a:lumOff val="25000"/>
                  </a:schemeClr>
                </a:solidFill>
              </a:defRPr>
            </a:pPr>
            <a:r>
              <a:rPr lang="en-US" sz="1400" b="0" dirty="0">
                <a:solidFill>
                  <a:schemeClr val="tx1">
                    <a:lumMod val="75000"/>
                    <a:lumOff val="25000"/>
                  </a:schemeClr>
                </a:solidFill>
              </a:rPr>
              <a:t>BA + 75, step 15</a:t>
            </a:r>
          </a:p>
          <a:p>
            <a:pPr>
              <a:defRPr>
                <a:solidFill>
                  <a:schemeClr val="tx1">
                    <a:lumMod val="75000"/>
                    <a:lumOff val="25000"/>
                  </a:schemeClr>
                </a:solidFill>
              </a:defRPr>
            </a:pPr>
            <a:r>
              <a:rPr lang="en-US" sz="1400" b="0" dirty="0">
                <a:solidFill>
                  <a:schemeClr val="tx1">
                    <a:lumMod val="75000"/>
                    <a:lumOff val="25000"/>
                  </a:schemeClr>
                </a:solidFill>
              </a:rPr>
              <a:t>Selected Comparable Districts</a:t>
            </a:r>
          </a:p>
          <a:p>
            <a:pPr>
              <a:defRPr>
                <a:solidFill>
                  <a:schemeClr val="tx1">
                    <a:lumMod val="75000"/>
                    <a:lumOff val="25000"/>
                  </a:schemeClr>
                </a:solidFill>
              </a:defRPr>
            </a:pPr>
            <a:r>
              <a:rPr lang="en-US" sz="1400" b="0" dirty="0">
                <a:solidFill>
                  <a:schemeClr val="tx1">
                    <a:lumMod val="75000"/>
                    <a:lumOff val="25000"/>
                  </a:schemeClr>
                </a:solidFill>
              </a:rPr>
              <a:t>FY 2008-2009</a:t>
            </a:r>
          </a:p>
        </c:rich>
      </c:tx>
      <c:layout>
        <c:manualLayout>
          <c:xMode val="edge"/>
          <c:yMode val="edge"/>
          <c:x val="0.27028785675439215"/>
          <c:y val="0"/>
        </c:manualLayout>
      </c:layout>
      <c:spPr>
        <a:noFill/>
      </c:spPr>
    </c:title>
    <c:view3D>
      <c:depthPercent val="100"/>
      <c:perspective val="30"/>
    </c:view3D>
    <c:plotArea>
      <c:layout>
        <c:manualLayout>
          <c:layoutTarget val="inner"/>
          <c:xMode val="edge"/>
          <c:yMode val="edge"/>
          <c:x val="9.0448322338086112E-2"/>
          <c:y val="0.20075968711147948"/>
          <c:w val="0.90955167766191392"/>
          <c:h val="0.58888183796104432"/>
        </c:manualLayout>
      </c:layout>
      <c:bar3DChart>
        <c:barDir val="col"/>
        <c:grouping val="stacked"/>
        <c:ser>
          <c:idx val="3"/>
          <c:order val="0"/>
          <c:tx>
            <c:strRef>
              <c:f>'Teacher Comp Data Summary'!$G$1</c:f>
              <c:strCache>
                <c:ptCount val="1"/>
                <c:pt idx="0">
                  <c:v>BA + 75 Step 15 </c:v>
                </c:pt>
              </c:strCache>
            </c:strRef>
          </c:tx>
          <c:spPr>
            <a:solidFill>
              <a:schemeClr val="tx2"/>
            </a:solidFill>
          </c:spPr>
          <c:cat>
            <c:strRef>
              <c:f>'Teacher Comp Data Summary'!$A$2:$A$9</c:f>
              <c:strCache>
                <c:ptCount val="8"/>
                <c:pt idx="0">
                  <c:v>Alameda</c:v>
                </c:pt>
                <c:pt idx="1">
                  <c:v>Albany</c:v>
                </c:pt>
                <c:pt idx="2">
                  <c:v>Castro Valley </c:v>
                </c:pt>
                <c:pt idx="3">
                  <c:v>Dublin </c:v>
                </c:pt>
                <c:pt idx="4">
                  <c:v>Piedmont </c:v>
                </c:pt>
                <c:pt idx="5">
                  <c:v>Pleasanton </c:v>
                </c:pt>
                <c:pt idx="6">
                  <c:v>San Leandro</c:v>
                </c:pt>
                <c:pt idx="7">
                  <c:v>San Ramon</c:v>
                </c:pt>
              </c:strCache>
            </c:strRef>
          </c:cat>
          <c:val>
            <c:numRef>
              <c:f>'Teacher Comp Data Summary'!$G$2:$G$9</c:f>
              <c:numCache>
                <c:formatCode>0</c:formatCode>
                <c:ptCount val="8"/>
                <c:pt idx="0">
                  <c:v>71312</c:v>
                </c:pt>
                <c:pt idx="1">
                  <c:v>74129.701086956513</c:v>
                </c:pt>
                <c:pt idx="2">
                  <c:v>75733</c:v>
                </c:pt>
                <c:pt idx="3">
                  <c:v>85443</c:v>
                </c:pt>
                <c:pt idx="4">
                  <c:v>75906</c:v>
                </c:pt>
                <c:pt idx="5">
                  <c:v>89787</c:v>
                </c:pt>
                <c:pt idx="6">
                  <c:v>75895</c:v>
                </c:pt>
                <c:pt idx="7">
                  <c:v>77863</c:v>
                </c:pt>
              </c:numCache>
            </c:numRef>
          </c:val>
        </c:ser>
        <c:ser>
          <c:idx val="6"/>
          <c:order val="1"/>
          <c:tx>
            <c:strRef>
              <c:f>'Teacher Comp Data Summary'!$I$1</c:f>
              <c:strCache>
                <c:ptCount val="1"/>
                <c:pt idx="0">
                  <c:v>Health &amp; Welfare Benefits</c:v>
                </c:pt>
              </c:strCache>
            </c:strRef>
          </c:tx>
          <c:spPr>
            <a:solidFill>
              <a:schemeClr val="accent5"/>
            </a:solidFill>
          </c:spPr>
          <c:cat>
            <c:strRef>
              <c:f>'Teacher Comp Data Summary'!$A$2:$A$9</c:f>
              <c:strCache>
                <c:ptCount val="8"/>
                <c:pt idx="0">
                  <c:v>Alameda</c:v>
                </c:pt>
                <c:pt idx="1">
                  <c:v>Albany</c:v>
                </c:pt>
                <c:pt idx="2">
                  <c:v>Castro Valley </c:v>
                </c:pt>
                <c:pt idx="3">
                  <c:v>Dublin </c:v>
                </c:pt>
                <c:pt idx="4">
                  <c:v>Piedmont </c:v>
                </c:pt>
                <c:pt idx="5">
                  <c:v>Pleasanton </c:v>
                </c:pt>
                <c:pt idx="6">
                  <c:v>San Leandro</c:v>
                </c:pt>
                <c:pt idx="7">
                  <c:v>San Ramon</c:v>
                </c:pt>
              </c:strCache>
            </c:strRef>
          </c:cat>
          <c:val>
            <c:numRef>
              <c:f>'Teacher Comp Data Summary'!$I$2:$I$9</c:f>
              <c:numCache>
                <c:formatCode>0</c:formatCode>
                <c:ptCount val="8"/>
                <c:pt idx="0">
                  <c:v>8007</c:v>
                </c:pt>
                <c:pt idx="1">
                  <c:v>19399</c:v>
                </c:pt>
                <c:pt idx="2">
                  <c:v>5552</c:v>
                </c:pt>
                <c:pt idx="3">
                  <c:v>0</c:v>
                </c:pt>
                <c:pt idx="4">
                  <c:v>15624</c:v>
                </c:pt>
                <c:pt idx="5">
                  <c:v>0</c:v>
                </c:pt>
                <c:pt idx="6">
                  <c:v>0</c:v>
                </c:pt>
                <c:pt idx="7">
                  <c:v>16164</c:v>
                </c:pt>
              </c:numCache>
            </c:numRef>
          </c:val>
        </c:ser>
        <c:shape val="box"/>
        <c:axId val="255530496"/>
        <c:axId val="255532032"/>
        <c:axId val="0"/>
      </c:bar3DChart>
      <c:catAx>
        <c:axId val="255530496"/>
        <c:scaling>
          <c:orientation val="minMax"/>
        </c:scaling>
        <c:axPos val="b"/>
        <c:tickLblPos val="nextTo"/>
        <c:crossAx val="255532032"/>
        <c:crosses val="autoZero"/>
        <c:auto val="1"/>
        <c:lblAlgn val="ctr"/>
        <c:lblOffset val="100"/>
      </c:catAx>
      <c:valAx>
        <c:axId val="255532032"/>
        <c:scaling>
          <c:orientation val="minMax"/>
          <c:max val="95000"/>
          <c:min val="45000"/>
        </c:scaling>
        <c:axPos val="l"/>
        <c:majorGridlines/>
        <c:numFmt formatCode="&quot;$&quot;#,##0" sourceLinked="0"/>
        <c:tickLblPos val="nextTo"/>
        <c:crossAx val="255530496"/>
        <c:crosses val="autoZero"/>
        <c:crossBetween val="between"/>
        <c:majorUnit val="5000"/>
      </c:valAx>
      <c:spPr>
        <a:ln>
          <a:noFill/>
        </a:ln>
      </c:spPr>
    </c:plotArea>
    <c:legend>
      <c:legendPos val="t"/>
      <c:layout>
        <c:manualLayout>
          <c:xMode val="edge"/>
          <c:yMode val="edge"/>
          <c:x val="0.69537298124896552"/>
          <c:y val="0.14345731454620805"/>
          <c:w val="0.28129289018781017"/>
          <c:h val="6.2872604634098508E-2"/>
        </c:manualLayout>
      </c:layout>
      <c:overlay val="1"/>
      <c:spPr>
        <a:ln>
          <a:solidFill>
            <a:schemeClr val="bg1">
              <a:lumMod val="65000"/>
            </a:schemeClr>
          </a:solidFill>
        </a:ln>
      </c:spPr>
    </c:legend>
    <c:plotVisOnly val="1"/>
  </c:chart>
  <c:spPr>
    <a:ln>
      <a:noFill/>
    </a:ln>
  </c:sp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9"/>
  <c:chart>
    <c:title>
      <c:tx>
        <c:rich>
          <a:bodyPr/>
          <a:lstStyle/>
          <a:p>
            <a:pPr>
              <a:defRPr>
                <a:solidFill>
                  <a:schemeClr val="tx1">
                    <a:lumMod val="75000"/>
                    <a:lumOff val="25000"/>
                  </a:schemeClr>
                </a:solidFill>
              </a:defRPr>
            </a:pPr>
            <a:r>
              <a:rPr lang="en-US" sz="1400" b="0" baseline="0" dirty="0">
                <a:solidFill>
                  <a:schemeClr val="tx1">
                    <a:lumMod val="75000"/>
                    <a:lumOff val="25000"/>
                  </a:schemeClr>
                </a:solidFill>
              </a:rPr>
              <a:t>Certificated Staff Total Compensation </a:t>
            </a:r>
          </a:p>
          <a:p>
            <a:pPr>
              <a:defRPr>
                <a:solidFill>
                  <a:schemeClr val="tx1">
                    <a:lumMod val="75000"/>
                    <a:lumOff val="25000"/>
                  </a:schemeClr>
                </a:solidFill>
              </a:defRPr>
            </a:pPr>
            <a:r>
              <a:rPr lang="en-US" sz="1400" b="0" baseline="0" dirty="0">
                <a:solidFill>
                  <a:schemeClr val="tx1">
                    <a:lumMod val="75000"/>
                    <a:lumOff val="25000"/>
                  </a:schemeClr>
                </a:solidFill>
              </a:rPr>
              <a:t>Maximum Salary</a:t>
            </a:r>
          </a:p>
          <a:p>
            <a:pPr>
              <a:defRPr>
                <a:solidFill>
                  <a:schemeClr val="tx1">
                    <a:lumMod val="75000"/>
                    <a:lumOff val="25000"/>
                  </a:schemeClr>
                </a:solidFill>
              </a:defRPr>
            </a:pPr>
            <a:r>
              <a:rPr lang="en-US" sz="1400" b="0" baseline="0" dirty="0">
                <a:solidFill>
                  <a:schemeClr val="tx1">
                    <a:lumMod val="75000"/>
                    <a:lumOff val="25000"/>
                  </a:schemeClr>
                </a:solidFill>
              </a:rPr>
              <a:t>Selected Comparable </a:t>
            </a:r>
            <a:r>
              <a:rPr lang="en-US" sz="1400" b="0" baseline="0" dirty="0" smtClean="0">
                <a:solidFill>
                  <a:schemeClr val="tx1">
                    <a:lumMod val="75000"/>
                    <a:lumOff val="25000"/>
                  </a:schemeClr>
                </a:solidFill>
              </a:rPr>
              <a:t>Districts FY </a:t>
            </a:r>
            <a:r>
              <a:rPr lang="en-US" sz="1400" b="0" baseline="0" dirty="0">
                <a:solidFill>
                  <a:schemeClr val="tx1">
                    <a:lumMod val="75000"/>
                    <a:lumOff val="25000"/>
                  </a:schemeClr>
                </a:solidFill>
              </a:rPr>
              <a:t>2008-2009</a:t>
            </a:r>
          </a:p>
        </c:rich>
      </c:tx>
      <c:layout>
        <c:manualLayout>
          <c:xMode val="edge"/>
          <c:yMode val="edge"/>
          <c:x val="0.27109019575678045"/>
          <c:y val="0"/>
        </c:manualLayout>
      </c:layout>
      <c:overlay val="1"/>
    </c:title>
    <c:view3D>
      <c:depthPercent val="100"/>
      <c:perspective val="30"/>
    </c:view3D>
    <c:plotArea>
      <c:layout>
        <c:manualLayout>
          <c:layoutTarget val="inner"/>
          <c:xMode val="edge"/>
          <c:yMode val="edge"/>
          <c:x val="7.3973315835520553E-2"/>
          <c:y val="0.16234373481092654"/>
          <c:w val="0.93685683157529864"/>
          <c:h val="0.75963986573391473"/>
        </c:manualLayout>
      </c:layout>
      <c:bar3DChart>
        <c:barDir val="col"/>
        <c:grouping val="stacked"/>
        <c:ser>
          <c:idx val="5"/>
          <c:order val="0"/>
          <c:tx>
            <c:strRef>
              <c:f>'Teacher Comp Data Summary'!$H$1</c:f>
              <c:strCache>
                <c:ptCount val="1"/>
                <c:pt idx="0">
                  <c:v>Maximum Salary</c:v>
                </c:pt>
              </c:strCache>
            </c:strRef>
          </c:tx>
          <c:spPr>
            <a:solidFill>
              <a:schemeClr val="tx2"/>
            </a:solidFill>
          </c:spPr>
          <c:cat>
            <c:strRef>
              <c:f>'Teacher Comp Data Summary'!$A$2:$A$9</c:f>
              <c:strCache>
                <c:ptCount val="8"/>
                <c:pt idx="0">
                  <c:v>Alameda</c:v>
                </c:pt>
                <c:pt idx="1">
                  <c:v>Albany</c:v>
                </c:pt>
                <c:pt idx="2">
                  <c:v>Castro Valley </c:v>
                </c:pt>
                <c:pt idx="3">
                  <c:v>Dublin </c:v>
                </c:pt>
                <c:pt idx="4">
                  <c:v>Piedmont </c:v>
                </c:pt>
                <c:pt idx="5">
                  <c:v>Pleasanton </c:v>
                </c:pt>
                <c:pt idx="6">
                  <c:v>San Leandro</c:v>
                </c:pt>
                <c:pt idx="7">
                  <c:v>San Ramon</c:v>
                </c:pt>
              </c:strCache>
            </c:strRef>
          </c:cat>
          <c:val>
            <c:numRef>
              <c:f>'Teacher Comp Data Summary'!$H$2:$H$9</c:f>
              <c:numCache>
                <c:formatCode>0</c:formatCode>
                <c:ptCount val="8"/>
                <c:pt idx="0">
                  <c:v>79883</c:v>
                </c:pt>
                <c:pt idx="1">
                  <c:v>84441.440217391311</c:v>
                </c:pt>
                <c:pt idx="2">
                  <c:v>87049</c:v>
                </c:pt>
                <c:pt idx="3">
                  <c:v>91861</c:v>
                </c:pt>
                <c:pt idx="4">
                  <c:v>88622</c:v>
                </c:pt>
                <c:pt idx="5">
                  <c:v>98045.000000000015</c:v>
                </c:pt>
                <c:pt idx="6">
                  <c:v>91058</c:v>
                </c:pt>
                <c:pt idx="7">
                  <c:v>83949</c:v>
                </c:pt>
              </c:numCache>
            </c:numRef>
          </c:val>
        </c:ser>
        <c:ser>
          <c:idx val="7"/>
          <c:order val="1"/>
          <c:tx>
            <c:strRef>
              <c:f>'Teacher Comp Data Summary'!$I$1</c:f>
              <c:strCache>
                <c:ptCount val="1"/>
                <c:pt idx="0">
                  <c:v>Health &amp; Welfare Benefits</c:v>
                </c:pt>
              </c:strCache>
            </c:strRef>
          </c:tx>
          <c:spPr>
            <a:solidFill>
              <a:schemeClr val="accent5"/>
            </a:solidFill>
          </c:spPr>
          <c:cat>
            <c:strRef>
              <c:f>'Teacher Comp Data Summary'!$A$2:$A$9</c:f>
              <c:strCache>
                <c:ptCount val="8"/>
                <c:pt idx="0">
                  <c:v>Alameda</c:v>
                </c:pt>
                <c:pt idx="1">
                  <c:v>Albany</c:v>
                </c:pt>
                <c:pt idx="2">
                  <c:v>Castro Valley </c:v>
                </c:pt>
                <c:pt idx="3">
                  <c:v>Dublin </c:v>
                </c:pt>
                <c:pt idx="4">
                  <c:v>Piedmont </c:v>
                </c:pt>
                <c:pt idx="5">
                  <c:v>Pleasanton </c:v>
                </c:pt>
                <c:pt idx="6">
                  <c:v>San Leandro</c:v>
                </c:pt>
                <c:pt idx="7">
                  <c:v>San Ramon</c:v>
                </c:pt>
              </c:strCache>
            </c:strRef>
          </c:cat>
          <c:val>
            <c:numRef>
              <c:f>'Teacher Comp Data Summary'!$I$2:$I$9</c:f>
              <c:numCache>
                <c:formatCode>0</c:formatCode>
                <c:ptCount val="8"/>
                <c:pt idx="0">
                  <c:v>8007</c:v>
                </c:pt>
                <c:pt idx="1">
                  <c:v>19399</c:v>
                </c:pt>
                <c:pt idx="2">
                  <c:v>5552</c:v>
                </c:pt>
                <c:pt idx="3">
                  <c:v>0</c:v>
                </c:pt>
                <c:pt idx="4">
                  <c:v>15624</c:v>
                </c:pt>
                <c:pt idx="5">
                  <c:v>0</c:v>
                </c:pt>
                <c:pt idx="6">
                  <c:v>0</c:v>
                </c:pt>
                <c:pt idx="7">
                  <c:v>16164</c:v>
                </c:pt>
              </c:numCache>
            </c:numRef>
          </c:val>
        </c:ser>
        <c:shape val="box"/>
        <c:axId val="255616512"/>
        <c:axId val="255618048"/>
        <c:axId val="0"/>
      </c:bar3DChart>
      <c:catAx>
        <c:axId val="255616512"/>
        <c:scaling>
          <c:orientation val="minMax"/>
        </c:scaling>
        <c:axPos val="b"/>
        <c:tickLblPos val="nextTo"/>
        <c:crossAx val="255618048"/>
        <c:crosses val="autoZero"/>
        <c:auto val="1"/>
        <c:lblAlgn val="ctr"/>
        <c:lblOffset val="100"/>
      </c:catAx>
      <c:valAx>
        <c:axId val="255618048"/>
        <c:scaling>
          <c:orientation val="minMax"/>
          <c:max val="105000"/>
          <c:min val="65000"/>
        </c:scaling>
        <c:axPos val="l"/>
        <c:majorGridlines/>
        <c:numFmt formatCode="&quot;$&quot;#,##0" sourceLinked="0"/>
        <c:tickLblPos val="nextTo"/>
        <c:crossAx val="255616512"/>
        <c:crosses val="autoZero"/>
        <c:crossBetween val="between"/>
        <c:majorUnit val="5000"/>
      </c:valAx>
    </c:plotArea>
    <c:legend>
      <c:legendPos val="t"/>
      <c:layout>
        <c:manualLayout>
          <c:xMode val="edge"/>
          <c:yMode val="edge"/>
          <c:x val="0.71686857502187229"/>
          <c:y val="0.20156435306697773"/>
          <c:w val="0.25729790026246718"/>
          <c:h val="8.1913823272091027E-2"/>
        </c:manualLayout>
      </c:layout>
      <c:overlay val="1"/>
      <c:spPr>
        <a:ln w="6350">
          <a:solidFill>
            <a:schemeClr val="bg1">
              <a:lumMod val="65000"/>
            </a:schemeClr>
          </a:solidFill>
        </a:ln>
      </c:spPr>
      <c:txPr>
        <a:bodyPr/>
        <a:lstStyle/>
        <a:p>
          <a:pPr>
            <a:defRPr sz="1050" baseline="0"/>
          </a:pPr>
          <a:endParaRPr lang="en-US"/>
        </a:p>
      </c:txPr>
    </c:legend>
    <c:plotVisOnly val="1"/>
  </c:chart>
  <c:spPr>
    <a:ln>
      <a:noFill/>
    </a:ln>
  </c:spPr>
  <c:externalData r:id="rId1"/>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9"/>
  <c:clrMapOvr bg1="lt1" tx1="dk1" bg2="lt2" tx2="dk2" accent1="accent1" accent2="accent2" accent3="accent3" accent4="accent4" accent5="accent5" accent6="accent6" hlink="hlink" folHlink="folHlink"/>
  <c:chart>
    <c:autoTitleDeleted val="1"/>
    <c:view3D>
      <c:depthPercent val="100"/>
      <c:rAngAx val="1"/>
    </c:view3D>
    <c:sideWall>
      <c:spPr>
        <a:noFill/>
      </c:spPr>
    </c:sideWall>
    <c:plotArea>
      <c:layout>
        <c:manualLayout>
          <c:layoutTarget val="inner"/>
          <c:xMode val="edge"/>
          <c:yMode val="edge"/>
          <c:x val="3.0695442960934252E-2"/>
          <c:y val="8.2359307359307354E-2"/>
          <c:w val="0.96930455703906582"/>
          <c:h val="0.86807203076888495"/>
        </c:manualLayout>
      </c:layout>
      <c:bar3DChart>
        <c:barDir val="col"/>
        <c:grouping val="stacked"/>
        <c:ser>
          <c:idx val="5"/>
          <c:order val="0"/>
          <c:tx>
            <c:strRef>
              <c:f>'2009 EdData comp summary'!$I$1</c:f>
              <c:strCache>
                <c:ptCount val="1"/>
                <c:pt idx="0">
                  <c:v>Average Class Size</c:v>
                </c:pt>
              </c:strCache>
            </c:strRef>
          </c:tx>
          <c:spPr>
            <a:solidFill>
              <a:srgbClr val="8064A2"/>
            </a:solidFill>
          </c:spPr>
          <c:cat>
            <c:strRef>
              <c:f>'2009 EdData comp summary'!$B$2:$B$10</c:f>
              <c:strCache>
                <c:ptCount val="9"/>
                <c:pt idx="0">
                  <c:v>Alameda</c:v>
                </c:pt>
                <c:pt idx="1">
                  <c:v>Albany</c:v>
                </c:pt>
                <c:pt idx="2">
                  <c:v>Berkeley</c:v>
                </c:pt>
                <c:pt idx="3">
                  <c:v>Castro Valley </c:v>
                </c:pt>
                <c:pt idx="4">
                  <c:v>Dublin </c:v>
                </c:pt>
                <c:pt idx="5">
                  <c:v>Piedmont </c:v>
                </c:pt>
                <c:pt idx="6">
                  <c:v>Pleasanton </c:v>
                </c:pt>
                <c:pt idx="7">
                  <c:v>San Leandro</c:v>
                </c:pt>
                <c:pt idx="8">
                  <c:v>San Ramon</c:v>
                </c:pt>
              </c:strCache>
            </c:strRef>
          </c:cat>
          <c:val>
            <c:numRef>
              <c:f>'2009 EdData comp summary'!$I$2:$I$10</c:f>
              <c:numCache>
                <c:formatCode>General</c:formatCode>
                <c:ptCount val="9"/>
                <c:pt idx="0">
                  <c:v>24.7</c:v>
                </c:pt>
                <c:pt idx="1">
                  <c:v>26.2</c:v>
                </c:pt>
                <c:pt idx="2">
                  <c:v>24.6</c:v>
                </c:pt>
                <c:pt idx="3">
                  <c:v>27.5</c:v>
                </c:pt>
                <c:pt idx="4">
                  <c:v>24.7</c:v>
                </c:pt>
                <c:pt idx="5">
                  <c:v>23.7</c:v>
                </c:pt>
                <c:pt idx="6">
                  <c:v>26.5</c:v>
                </c:pt>
                <c:pt idx="7">
                  <c:v>26.4</c:v>
                </c:pt>
                <c:pt idx="8">
                  <c:v>26.1</c:v>
                </c:pt>
              </c:numCache>
            </c:numRef>
          </c:val>
        </c:ser>
        <c:shape val="box"/>
        <c:axId val="225091968"/>
        <c:axId val="225093504"/>
        <c:axId val="0"/>
      </c:bar3DChart>
      <c:catAx>
        <c:axId val="225091968"/>
        <c:scaling>
          <c:orientation val="minMax"/>
        </c:scaling>
        <c:axPos val="b"/>
        <c:tickLblPos val="nextTo"/>
        <c:crossAx val="225093504"/>
        <c:crosses val="autoZero"/>
        <c:auto val="1"/>
        <c:lblAlgn val="ctr"/>
        <c:lblOffset val="100"/>
      </c:catAx>
      <c:valAx>
        <c:axId val="225093504"/>
        <c:scaling>
          <c:orientation val="minMax"/>
          <c:max val="28"/>
          <c:min val="20"/>
        </c:scaling>
        <c:axPos val="l"/>
        <c:majorGridlines/>
        <c:numFmt formatCode="0" sourceLinked="0"/>
        <c:tickLblPos val="nextTo"/>
        <c:spPr>
          <a:noFill/>
          <a:ln w="9525" cap="flat" cmpd="sng" algn="ctr">
            <a:solidFill>
              <a:sysClr val="windowText" lastClr="000000">
                <a:shade val="95000"/>
                <a:satMod val="105000"/>
              </a:sysClr>
            </a:solidFill>
            <a:prstDash val="solid"/>
          </a:ln>
          <a:effectLst/>
        </c:spPr>
        <c:txPr>
          <a:bodyPr/>
          <a:lstStyle/>
          <a:p>
            <a:pPr>
              <a:defRPr>
                <a:solidFill>
                  <a:sysClr val="windowText" lastClr="000000"/>
                </a:solidFill>
                <a:latin typeface="+mn-lt"/>
                <a:ea typeface="+mn-ea"/>
                <a:cs typeface="+mn-cs"/>
              </a:defRPr>
            </a:pPr>
            <a:endParaRPr lang="en-US"/>
          </a:p>
        </c:txPr>
        <c:crossAx val="225091968"/>
        <c:crosses val="autoZero"/>
        <c:crossBetween val="between"/>
        <c:majorUnit val="1"/>
      </c:valAx>
      <c:spPr>
        <a:ln>
          <a:noFill/>
        </a:ln>
      </c:spPr>
    </c:plotArea>
    <c:plotVisOnly val="1"/>
  </c:chart>
  <c:spPr>
    <a:ln>
      <a:noFill/>
    </a:ln>
  </c:sp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600" b="0"/>
            </a:pPr>
            <a:r>
              <a:rPr lang="en-US" sz="1600" b="0" baseline="0" dirty="0">
                <a:solidFill>
                  <a:schemeClr val="tx1">
                    <a:lumMod val="75000"/>
                    <a:lumOff val="25000"/>
                  </a:schemeClr>
                </a:solidFill>
              </a:rPr>
              <a:t>PUSD Revenue by Source</a:t>
            </a:r>
          </a:p>
          <a:p>
            <a:pPr>
              <a:defRPr sz="1600" b="0"/>
            </a:pPr>
            <a:r>
              <a:rPr lang="en-US" sz="1600" b="0" baseline="0" dirty="0">
                <a:solidFill>
                  <a:schemeClr val="tx1">
                    <a:lumMod val="75000"/>
                    <a:lumOff val="25000"/>
                  </a:schemeClr>
                </a:solidFill>
              </a:rPr>
              <a:t>FY </a:t>
            </a:r>
            <a:r>
              <a:rPr lang="en-US" sz="1600" b="0" baseline="0" dirty="0" smtClean="0">
                <a:solidFill>
                  <a:schemeClr val="tx1">
                    <a:lumMod val="75000"/>
                    <a:lumOff val="25000"/>
                  </a:schemeClr>
                </a:solidFill>
              </a:rPr>
              <a:t>2009 - 2010</a:t>
            </a:r>
            <a:endParaRPr lang="en-US" sz="1600" b="0" baseline="0" dirty="0">
              <a:solidFill>
                <a:schemeClr val="tx1">
                  <a:lumMod val="75000"/>
                  <a:lumOff val="25000"/>
                </a:schemeClr>
              </a:solidFill>
            </a:endParaRPr>
          </a:p>
        </c:rich>
      </c:tx>
      <c:layout>
        <c:manualLayout>
          <c:xMode val="edge"/>
          <c:yMode val="edge"/>
          <c:x val="0.20549668579563182"/>
          <c:y val="0.14928781079784403"/>
        </c:manualLayout>
      </c:layout>
    </c:title>
    <c:view3D>
      <c:rotX val="30"/>
      <c:perspective val="30"/>
    </c:view3D>
    <c:plotArea>
      <c:layout>
        <c:manualLayout>
          <c:layoutTarget val="inner"/>
          <c:xMode val="edge"/>
          <c:yMode val="edge"/>
          <c:x val="0"/>
          <c:y val="0.10784739489800593"/>
          <c:w val="0.9463937621832359"/>
          <c:h val="0.87753267973856208"/>
        </c:manualLayout>
      </c:layout>
      <c:pie3DChart>
        <c:varyColors val="1"/>
        <c:ser>
          <c:idx val="1"/>
          <c:order val="0"/>
          <c:tx>
            <c:strRef>
              <c:f>'[1]PUSD 10 Year Financials'!$B$3:$B$4</c:f>
              <c:strCache>
                <c:ptCount val="1"/>
                <c:pt idx="0">
                  <c:v>FY 2010 pie</c:v>
                </c:pt>
              </c:strCache>
            </c:strRef>
          </c:tx>
          <c:explosion val="10"/>
          <c:dLbls>
            <c:dLbl>
              <c:idx val="3"/>
              <c:layout>
                <c:manualLayout>
                  <c:x val="7.0106688052882504E-2"/>
                  <c:y val="4.7363528572086514E-3"/>
                </c:manualLayout>
              </c:layout>
              <c:dLblPos val="bestFit"/>
              <c:showCatName val="1"/>
              <c:showPercent val="1"/>
            </c:dLbl>
            <c:dLbl>
              <c:idx val="4"/>
              <c:layout>
                <c:manualLayout>
                  <c:x val="8.219269466316699E-2"/>
                  <c:y val="8.1688431364112274E-2"/>
                </c:manualLayout>
              </c:layout>
              <c:dLblPos val="bestFit"/>
              <c:showCatName val="1"/>
              <c:showPercent val="1"/>
            </c:dLbl>
            <c:numFmt formatCode="0.0%" sourceLinked="0"/>
            <c:spPr>
              <a:solidFill>
                <a:schemeClr val="bg1"/>
              </a:solidFill>
            </c:spPr>
            <c:txPr>
              <a:bodyPr/>
              <a:lstStyle/>
              <a:p>
                <a:pPr>
                  <a:defRPr sz="1100" b="0" i="0" baseline="0"/>
                </a:pPr>
                <a:endParaRPr lang="en-US"/>
              </a:p>
            </c:txPr>
            <c:dLblPos val="inEnd"/>
            <c:showCatName val="1"/>
            <c:showPercent val="1"/>
            <c:showLeaderLines val="1"/>
          </c:dLbls>
          <c:cat>
            <c:strRef>
              <c:f>('[1]PUSD 10 Year Financials'!$A$5,'[1]PUSD 10 Year Financials'!$A$9:$A$12)</c:f>
              <c:strCache>
                <c:ptCount val="5"/>
                <c:pt idx="0">
                  <c:v>Revenue Limit</c:v>
                </c:pt>
                <c:pt idx="1">
                  <c:v>Other State</c:v>
                </c:pt>
                <c:pt idx="2">
                  <c:v>Federal</c:v>
                </c:pt>
                <c:pt idx="3">
                  <c:v>Parcel Tax</c:v>
                </c:pt>
                <c:pt idx="4">
                  <c:v>Other Local</c:v>
                </c:pt>
              </c:strCache>
            </c:strRef>
          </c:cat>
          <c:val>
            <c:numRef>
              <c:f>('[1]PUSD 10 Year Financials'!$B$5,'[1]PUSD 10 Year Financials'!$B$9:$B$12)</c:f>
              <c:numCache>
                <c:formatCode>_(* #,##0_);_(* \(#,##0\);_(* "-"??_);_(@_)</c:formatCode>
                <c:ptCount val="5"/>
                <c:pt idx="0">
                  <c:v>12548461</c:v>
                </c:pt>
                <c:pt idx="1">
                  <c:v>3248100</c:v>
                </c:pt>
                <c:pt idx="2">
                  <c:v>1187993</c:v>
                </c:pt>
                <c:pt idx="3">
                  <c:v>9072124</c:v>
                </c:pt>
                <c:pt idx="4">
                  <c:v>2622933</c:v>
                </c:pt>
              </c:numCache>
            </c:numRef>
          </c:val>
        </c:ser>
        <c:dLbls>
          <c:showVal val="1"/>
          <c:showCatName val="1"/>
        </c:dLbls>
      </c:pie3DChart>
    </c:plotArea>
    <c:plotVisOnly val="1"/>
  </c:chart>
  <c:spPr>
    <a:ln>
      <a:noFill/>
    </a:ln>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b="0"/>
            </a:pPr>
            <a:r>
              <a:rPr lang="en-US" sz="1600" b="0" dirty="0">
                <a:solidFill>
                  <a:schemeClr val="tx1">
                    <a:lumMod val="75000"/>
                    <a:lumOff val="25000"/>
                  </a:schemeClr>
                </a:solidFill>
              </a:rPr>
              <a:t>PUSD Expenditures by Use</a:t>
            </a:r>
          </a:p>
          <a:p>
            <a:pPr>
              <a:defRPr sz="1600" b="0"/>
            </a:pPr>
            <a:r>
              <a:rPr lang="en-US" sz="1600" b="0" dirty="0">
                <a:solidFill>
                  <a:schemeClr val="tx1">
                    <a:lumMod val="75000"/>
                    <a:lumOff val="25000"/>
                  </a:schemeClr>
                </a:solidFill>
              </a:rPr>
              <a:t>FY 2008-2009</a:t>
            </a:r>
          </a:p>
        </c:rich>
      </c:tx>
      <c:layout>
        <c:manualLayout>
          <c:xMode val="edge"/>
          <c:yMode val="edge"/>
          <c:x val="0.23634259259259283"/>
          <c:y val="1.8149606299212619E-2"/>
        </c:manualLayout>
      </c:layout>
    </c:title>
    <c:view3D>
      <c:rotX val="30"/>
      <c:perspective val="30"/>
    </c:view3D>
    <c:plotArea>
      <c:layout>
        <c:manualLayout>
          <c:layoutTarget val="inner"/>
          <c:xMode val="edge"/>
          <c:yMode val="edge"/>
          <c:x val="1.3131171103612064E-3"/>
          <c:y val="0.13704558391044494"/>
          <c:w val="0.92775341130604283"/>
          <c:h val="0.86295452366399694"/>
        </c:manualLayout>
      </c:layout>
      <c:pie3DChart>
        <c:varyColors val="1"/>
        <c:ser>
          <c:idx val="13"/>
          <c:order val="0"/>
          <c:tx>
            <c:strRef>
              <c:f>'PUSD 10 Year Financials'!$B$3:$B$4</c:f>
              <c:strCache>
                <c:ptCount val="1"/>
                <c:pt idx="0">
                  <c:v>FY 2009 pie</c:v>
                </c:pt>
              </c:strCache>
            </c:strRef>
          </c:tx>
          <c:explosion val="10"/>
          <c:dLbls>
            <c:numFmt formatCode="0.0%" sourceLinked="0"/>
            <c:spPr>
              <a:solidFill>
                <a:schemeClr val="bg1"/>
              </a:solidFill>
            </c:spPr>
            <c:showCatName val="1"/>
            <c:showPercent val="1"/>
            <c:showLeaderLines val="1"/>
          </c:dLbls>
          <c:cat>
            <c:strRef>
              <c:f>('PUSD 10 Year Financials'!$A$18:$A$21,'PUSD 10 Year Financials'!$A$26:$A$27)</c:f>
              <c:strCache>
                <c:ptCount val="6"/>
                <c:pt idx="0">
                  <c:v>Certificated Salaries</c:v>
                </c:pt>
                <c:pt idx="1">
                  <c:v>Classified Salaries</c:v>
                </c:pt>
                <c:pt idx="2">
                  <c:v>Health and Welfare Benefits</c:v>
                </c:pt>
                <c:pt idx="3">
                  <c:v>Statutory Benefits</c:v>
                </c:pt>
                <c:pt idx="4">
                  <c:v>Books and Supplies</c:v>
                </c:pt>
                <c:pt idx="5">
                  <c:v>Other Operating</c:v>
                </c:pt>
              </c:strCache>
            </c:strRef>
          </c:cat>
          <c:val>
            <c:numRef>
              <c:f>('PUSD 10 Year Financials'!$B$18:$B$21,'PUSD 10 Year Financials'!$B$26:$B$27)</c:f>
              <c:numCache>
                <c:formatCode>_(* #,##0_);_(* \(#,##0\);_(* "-"??_);_(@_)</c:formatCode>
                <c:ptCount val="6"/>
                <c:pt idx="0">
                  <c:v>15309438</c:v>
                </c:pt>
                <c:pt idx="1">
                  <c:v>4801118</c:v>
                </c:pt>
                <c:pt idx="2">
                  <c:v>3280526</c:v>
                </c:pt>
                <c:pt idx="3">
                  <c:v>2779732</c:v>
                </c:pt>
                <c:pt idx="4">
                  <c:v>845871</c:v>
                </c:pt>
                <c:pt idx="5">
                  <c:v>2127911</c:v>
                </c:pt>
              </c:numCache>
            </c:numRef>
          </c:val>
        </c:ser>
        <c:dLbls>
          <c:showVal val="1"/>
          <c:showCatName val="1"/>
        </c:dLbls>
      </c:pie3DChart>
    </c:plotArea>
    <c:plotVisOnly val="1"/>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600" b="0">
                <a:solidFill>
                  <a:schemeClr val="tx1">
                    <a:lumMod val="75000"/>
                    <a:lumOff val="25000"/>
                  </a:schemeClr>
                </a:solidFill>
              </a:defRPr>
            </a:pPr>
            <a:r>
              <a:rPr lang="en-US" sz="1600" b="0" dirty="0">
                <a:solidFill>
                  <a:schemeClr val="tx1">
                    <a:lumMod val="75000"/>
                    <a:lumOff val="25000"/>
                  </a:schemeClr>
                </a:solidFill>
              </a:rPr>
              <a:t>PUSD Expenditures by Use</a:t>
            </a:r>
          </a:p>
          <a:p>
            <a:pPr>
              <a:defRPr sz="1600" b="0">
                <a:solidFill>
                  <a:schemeClr val="tx1">
                    <a:lumMod val="75000"/>
                    <a:lumOff val="25000"/>
                  </a:schemeClr>
                </a:solidFill>
              </a:defRPr>
            </a:pPr>
            <a:r>
              <a:rPr lang="en-US" sz="1600" b="0" dirty="0">
                <a:solidFill>
                  <a:schemeClr val="tx1">
                    <a:lumMod val="75000"/>
                    <a:lumOff val="25000"/>
                  </a:schemeClr>
                </a:solidFill>
              </a:rPr>
              <a:t>FY </a:t>
            </a:r>
            <a:r>
              <a:rPr lang="en-US" sz="1600" b="0" dirty="0" smtClean="0">
                <a:solidFill>
                  <a:schemeClr val="tx1">
                    <a:lumMod val="75000"/>
                    <a:lumOff val="25000"/>
                  </a:schemeClr>
                </a:solidFill>
              </a:rPr>
              <a:t>2009 - 2010</a:t>
            </a:r>
            <a:endParaRPr lang="en-US" sz="1600" b="0" dirty="0">
              <a:solidFill>
                <a:schemeClr val="tx1">
                  <a:lumMod val="75000"/>
                  <a:lumOff val="25000"/>
                </a:schemeClr>
              </a:solidFill>
            </a:endParaRPr>
          </a:p>
        </c:rich>
      </c:tx>
      <c:layout>
        <c:manualLayout>
          <c:xMode val="edge"/>
          <c:yMode val="edge"/>
          <c:x val="0.14728002749656294"/>
          <c:y val="0"/>
        </c:manualLayout>
      </c:layout>
    </c:title>
    <c:view3D>
      <c:rotX val="30"/>
      <c:perspective val="30"/>
    </c:view3D>
    <c:plotArea>
      <c:layout>
        <c:manualLayout>
          <c:layoutTarget val="inner"/>
          <c:xMode val="edge"/>
          <c:yMode val="edge"/>
          <c:x val="7.0847654459859188E-2"/>
          <c:y val="8.68681102362205E-2"/>
          <c:w val="0.92775341130604283"/>
          <c:h val="0.86295452366399739"/>
        </c:manualLayout>
      </c:layout>
      <c:pie3DChart>
        <c:varyColors val="1"/>
        <c:ser>
          <c:idx val="13"/>
          <c:order val="0"/>
          <c:explosion val="10"/>
          <c:dLbls>
            <c:numFmt formatCode="0.0%" sourceLinked="0"/>
            <c:spPr>
              <a:solidFill>
                <a:sysClr val="window" lastClr="FFFFFF"/>
              </a:solidFill>
            </c:spPr>
            <c:showCatName val="1"/>
            <c:showPercent val="1"/>
            <c:showLeaderLines val="1"/>
          </c:dLbls>
          <c:cat>
            <c:strRef>
              <c:f>('[2]PUSD 10 Year Financials'!$A$18:$A$21,'[2]PUSD 10 Year Financials'!$A$26:$A$27)</c:f>
              <c:strCache>
                <c:ptCount val="6"/>
                <c:pt idx="0">
                  <c:v>Certificated Salaries</c:v>
                </c:pt>
                <c:pt idx="1">
                  <c:v>Classified Salaries</c:v>
                </c:pt>
                <c:pt idx="2">
                  <c:v>Health and Welfare Benefits</c:v>
                </c:pt>
                <c:pt idx="3">
                  <c:v>Statutory Benefits</c:v>
                </c:pt>
                <c:pt idx="4">
                  <c:v>Books and Supplies</c:v>
                </c:pt>
                <c:pt idx="5">
                  <c:v>Other Operating</c:v>
                </c:pt>
              </c:strCache>
            </c:strRef>
          </c:cat>
          <c:val>
            <c:numRef>
              <c:f>('[2]PUSD 10 Year Financials'!$B$18:$B$21,'[2]PUSD 10 Year Financials'!$B$26:$B$27)</c:f>
              <c:numCache>
                <c:formatCode>_(* #,##0_);_(* \(#,##0\);_(* "-"??_);_(@_)</c:formatCode>
                <c:ptCount val="6"/>
                <c:pt idx="0">
                  <c:v>15226062</c:v>
                </c:pt>
                <c:pt idx="1">
                  <c:v>4617140</c:v>
                </c:pt>
                <c:pt idx="2">
                  <c:v>3200782</c:v>
                </c:pt>
                <c:pt idx="3">
                  <c:v>2850135</c:v>
                </c:pt>
                <c:pt idx="4">
                  <c:v>829988</c:v>
                </c:pt>
                <c:pt idx="5">
                  <c:v>2376824</c:v>
                </c:pt>
              </c:numCache>
            </c:numRef>
          </c:val>
        </c:ser>
        <c:dLbls>
          <c:showVal val="1"/>
          <c:showCatName val="1"/>
        </c:dLbls>
      </c:pie3DChart>
      <c:spPr>
        <a:ln>
          <a:noFill/>
        </a:ln>
      </c:spPr>
    </c:plotArea>
    <c:plotVisOnly val="1"/>
  </c:chart>
  <c:spPr>
    <a:ln>
      <a:noFill/>
    </a:ln>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style val="10"/>
  <c:clrMapOvr bg1="lt1" tx1="dk1" bg2="lt2" tx2="dk2" accent1="accent1" accent2="accent2" accent3="accent3" accent4="accent4" accent5="accent5" accent6="accent6" hlink="hlink" folHlink="folHlink"/>
  <c:chart>
    <c:title>
      <c:tx>
        <c:rich>
          <a:bodyPr/>
          <a:lstStyle/>
          <a:p>
            <a:pPr>
              <a:defRPr sz="1600" b="0" baseline="0">
                <a:solidFill>
                  <a:schemeClr val="tx1">
                    <a:lumMod val="75000"/>
                    <a:lumOff val="25000"/>
                  </a:schemeClr>
                </a:solidFill>
              </a:defRPr>
            </a:pPr>
            <a:r>
              <a:rPr lang="en-US" sz="1600" b="0" baseline="0" dirty="0" smtClean="0">
                <a:solidFill>
                  <a:schemeClr val="tx1">
                    <a:lumMod val="75000"/>
                    <a:lumOff val="25000"/>
                  </a:schemeClr>
                </a:solidFill>
              </a:rPr>
              <a:t>PUSD Revenue by Source</a:t>
            </a:r>
            <a:endParaRPr lang="en-US" sz="1600" b="0" baseline="0" dirty="0">
              <a:solidFill>
                <a:schemeClr val="tx1">
                  <a:lumMod val="75000"/>
                  <a:lumOff val="25000"/>
                </a:schemeClr>
              </a:solidFill>
            </a:endParaRPr>
          </a:p>
          <a:p>
            <a:pPr>
              <a:defRPr sz="1600" b="0" baseline="0">
                <a:solidFill>
                  <a:schemeClr val="tx1">
                    <a:lumMod val="75000"/>
                    <a:lumOff val="25000"/>
                  </a:schemeClr>
                </a:solidFill>
              </a:defRPr>
            </a:pPr>
            <a:r>
              <a:rPr lang="en-US" sz="1600" b="0" baseline="0" dirty="0">
                <a:solidFill>
                  <a:schemeClr val="tx1">
                    <a:lumMod val="75000"/>
                    <a:lumOff val="25000"/>
                  </a:schemeClr>
                </a:solidFill>
              </a:rPr>
              <a:t>FY 2000 – FY </a:t>
            </a:r>
            <a:r>
              <a:rPr lang="en-US" sz="1600" b="0" baseline="0" dirty="0" smtClean="0">
                <a:solidFill>
                  <a:schemeClr val="tx1">
                    <a:lumMod val="75000"/>
                    <a:lumOff val="25000"/>
                  </a:schemeClr>
                </a:solidFill>
              </a:rPr>
              <a:t>2010</a:t>
            </a:r>
            <a:endParaRPr lang="en-US" sz="1600" b="0" baseline="0" dirty="0">
              <a:solidFill>
                <a:schemeClr val="tx1">
                  <a:lumMod val="75000"/>
                  <a:lumOff val="25000"/>
                </a:schemeClr>
              </a:solidFill>
            </a:endParaRPr>
          </a:p>
        </c:rich>
      </c:tx>
      <c:layout/>
    </c:title>
    <c:view3D>
      <c:rAngAx val="1"/>
    </c:view3D>
    <c:plotArea>
      <c:layout>
        <c:manualLayout>
          <c:layoutTarget val="inner"/>
          <c:xMode val="edge"/>
          <c:yMode val="edge"/>
          <c:x val="0.13697457956644321"/>
          <c:y val="0.15515638670166312"/>
          <c:w val="0.78160639642266938"/>
          <c:h val="0.60912055263925635"/>
        </c:manualLayout>
      </c:layout>
      <c:bar3DChart>
        <c:barDir val="col"/>
        <c:grouping val="stacked"/>
        <c:ser>
          <c:idx val="5"/>
          <c:order val="0"/>
          <c:tx>
            <c:strRef>
              <c:f>'[4]PUSD 10 Year Financials'!$A$5</c:f>
              <c:strCache>
                <c:ptCount val="1"/>
                <c:pt idx="0">
                  <c:v>Revenue Limit</c:v>
                </c:pt>
              </c:strCache>
            </c:strRef>
          </c:tx>
          <c:spPr>
            <a:solidFill>
              <a:srgbClr val="8064A2"/>
            </a:solidFill>
          </c:spPr>
          <c:cat>
            <c:strRef>
              <c:f>'[4]PUSD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'[4]PUSD 10 Year Financials'!$D$5:$N$5</c:f>
              <c:numCache>
                <c:formatCode>_(* #,##0_);_(* \(#,##0\);_(* "-"??_);_(@_)</c:formatCode>
                <c:ptCount val="11"/>
                <c:pt idx="0">
                  <c:v>11134651</c:v>
                </c:pt>
                <c:pt idx="1">
                  <c:v>12228828</c:v>
                </c:pt>
                <c:pt idx="2">
                  <c:v>12593409</c:v>
                </c:pt>
                <c:pt idx="3">
                  <c:v>12836325</c:v>
                </c:pt>
                <c:pt idx="4">
                  <c:v>12419680</c:v>
                </c:pt>
                <c:pt idx="5">
                  <c:v>13191921</c:v>
                </c:pt>
                <c:pt idx="6">
                  <c:v>13753566</c:v>
                </c:pt>
                <c:pt idx="7">
                  <c:v>14333405</c:v>
                </c:pt>
                <c:pt idx="8">
                  <c:v>14827643</c:v>
                </c:pt>
                <c:pt idx="9">
                  <c:v>14294634</c:v>
                </c:pt>
                <c:pt idx="10">
                  <c:v>12548461</c:v>
                </c:pt>
              </c:numCache>
            </c:numRef>
          </c:val>
        </c:ser>
        <c:ser>
          <c:idx val="3"/>
          <c:order val="1"/>
          <c:tx>
            <c:strRef>
              <c:f>'[4]PUSD 10 Year Financials'!$A$9</c:f>
              <c:strCache>
                <c:ptCount val="1"/>
                <c:pt idx="0">
                  <c:v>Other State</c:v>
                </c:pt>
              </c:strCache>
            </c:strRef>
          </c:tx>
          <c:spPr>
            <a:solidFill>
              <a:srgbClr val="1F497D"/>
            </a:solidFill>
          </c:spPr>
          <c:cat>
            <c:strRef>
              <c:f>'[4]PUSD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'[4]PUSD 10 Year Financials'!$D$9:$N$9</c:f>
              <c:numCache>
                <c:formatCode>_(* #,##0_);_(* \(#,##0\);_(* "-"??_);_(@_)</c:formatCode>
                <c:ptCount val="11"/>
                <c:pt idx="0">
                  <c:v>2626057</c:v>
                </c:pt>
                <c:pt idx="1">
                  <c:v>3995953</c:v>
                </c:pt>
                <c:pt idx="2">
                  <c:v>3261137</c:v>
                </c:pt>
                <c:pt idx="3">
                  <c:v>3150729</c:v>
                </c:pt>
                <c:pt idx="4">
                  <c:v>2690444</c:v>
                </c:pt>
                <c:pt idx="5">
                  <c:v>2725789</c:v>
                </c:pt>
                <c:pt idx="6">
                  <c:v>3009000</c:v>
                </c:pt>
                <c:pt idx="7">
                  <c:v>3944877</c:v>
                </c:pt>
                <c:pt idx="8">
                  <c:v>3377292</c:v>
                </c:pt>
                <c:pt idx="9">
                  <c:v>3169788</c:v>
                </c:pt>
                <c:pt idx="10">
                  <c:v>3248100</c:v>
                </c:pt>
              </c:numCache>
            </c:numRef>
          </c:val>
        </c:ser>
        <c:ser>
          <c:idx val="4"/>
          <c:order val="2"/>
          <c:tx>
            <c:strRef>
              <c:f>'[4]PUSD 10 Year Financials'!$A$10</c:f>
              <c:strCache>
                <c:ptCount val="1"/>
                <c:pt idx="0">
                  <c:v>Federal</c:v>
                </c:pt>
              </c:strCache>
            </c:strRef>
          </c:tx>
          <c:spPr>
            <a:solidFill>
              <a:srgbClr val="9BBB59"/>
            </a:solidFill>
          </c:spPr>
          <c:cat>
            <c:strRef>
              <c:f>'[4]PUSD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'[4]PUSD 10 Year Financials'!$D$10:$N$10</c:f>
              <c:numCache>
                <c:formatCode>_(* #,##0_);_(* \(#,##0\);_(* "-"??_);_(@_)</c:formatCode>
                <c:ptCount val="11"/>
                <c:pt idx="0">
                  <c:v>297661</c:v>
                </c:pt>
                <c:pt idx="1">
                  <c:v>310916</c:v>
                </c:pt>
                <c:pt idx="2">
                  <c:v>304602</c:v>
                </c:pt>
                <c:pt idx="3">
                  <c:v>374197</c:v>
                </c:pt>
                <c:pt idx="4">
                  <c:v>786426</c:v>
                </c:pt>
                <c:pt idx="5">
                  <c:v>655216</c:v>
                </c:pt>
                <c:pt idx="6">
                  <c:v>671589</c:v>
                </c:pt>
                <c:pt idx="7">
                  <c:v>594978</c:v>
                </c:pt>
                <c:pt idx="8">
                  <c:v>615804</c:v>
                </c:pt>
                <c:pt idx="9">
                  <c:v>1622416</c:v>
                </c:pt>
                <c:pt idx="10">
                  <c:v>1187993</c:v>
                </c:pt>
              </c:numCache>
            </c:numRef>
          </c:val>
        </c:ser>
        <c:ser>
          <c:idx val="8"/>
          <c:order val="3"/>
          <c:tx>
            <c:strRef>
              <c:f>'[4]PUSD 10 Year Financials'!$A$11</c:f>
              <c:strCache>
                <c:ptCount val="1"/>
                <c:pt idx="0">
                  <c:v>Parcel Tax</c:v>
                </c:pt>
              </c:strCache>
            </c:strRef>
          </c:tx>
          <c:spPr>
            <a:solidFill>
              <a:srgbClr val="4BACC6"/>
            </a:solidFill>
          </c:spPr>
          <c:cat>
            <c:strRef>
              <c:f>'[4]PUSD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'[4]PUSD 10 Year Financials'!$D$11:$N$11</c:f>
              <c:numCache>
                <c:formatCode>_(* #,##0_);_(* \(#,##0\);_(* "-"??_);_(@_)</c:formatCode>
                <c:ptCount val="11"/>
                <c:pt idx="0">
                  <c:v>2455412</c:v>
                </c:pt>
                <c:pt idx="1">
                  <c:v>2452286</c:v>
                </c:pt>
                <c:pt idx="2">
                  <c:v>4098052</c:v>
                </c:pt>
                <c:pt idx="3">
                  <c:v>4385512</c:v>
                </c:pt>
                <c:pt idx="4">
                  <c:v>4603420</c:v>
                </c:pt>
                <c:pt idx="5">
                  <c:v>4859762</c:v>
                </c:pt>
                <c:pt idx="6">
                  <c:v>4921972</c:v>
                </c:pt>
                <c:pt idx="7">
                  <c:v>6991199</c:v>
                </c:pt>
                <c:pt idx="8">
                  <c:v>7382237</c:v>
                </c:pt>
                <c:pt idx="9">
                  <c:v>7757165</c:v>
                </c:pt>
                <c:pt idx="10">
                  <c:v>9072124</c:v>
                </c:pt>
              </c:numCache>
            </c:numRef>
          </c:val>
        </c:ser>
        <c:ser>
          <c:idx val="9"/>
          <c:order val="4"/>
          <c:tx>
            <c:strRef>
              <c:f>'[4]PUSD 10 Year Financials'!$A$12</c:f>
              <c:strCache>
                <c:ptCount val="1"/>
                <c:pt idx="0">
                  <c:v>Other Local</c:v>
                </c:pt>
              </c:strCache>
            </c:strRef>
          </c:tx>
          <c:spPr>
            <a:solidFill>
              <a:srgbClr val="C0504D"/>
            </a:solidFill>
          </c:spPr>
          <c:cat>
            <c:strRef>
              <c:f>'[4]PUSD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'[4]PUSD 10 Year Financials'!$D$12:$N$12</c:f>
              <c:numCache>
                <c:formatCode>_(* #,##0_);_(* \(#,##0\);_(* "-"??_);_(@_)</c:formatCode>
                <c:ptCount val="11"/>
                <c:pt idx="0">
                  <c:v>421261</c:v>
                </c:pt>
                <c:pt idx="1">
                  <c:v>937583</c:v>
                </c:pt>
                <c:pt idx="2">
                  <c:v>1121973</c:v>
                </c:pt>
                <c:pt idx="3">
                  <c:v>1167469</c:v>
                </c:pt>
                <c:pt idx="4">
                  <c:v>1620817</c:v>
                </c:pt>
                <c:pt idx="5">
                  <c:v>2392509</c:v>
                </c:pt>
                <c:pt idx="6">
                  <c:v>2474825</c:v>
                </c:pt>
                <c:pt idx="7">
                  <c:v>2535542</c:v>
                </c:pt>
                <c:pt idx="8">
                  <c:v>2713963</c:v>
                </c:pt>
                <c:pt idx="9">
                  <c:v>2867314</c:v>
                </c:pt>
                <c:pt idx="10">
                  <c:v>2622933</c:v>
                </c:pt>
              </c:numCache>
            </c:numRef>
          </c:val>
        </c:ser>
        <c:gapDepth val="313"/>
        <c:shape val="box"/>
        <c:axId val="255730048"/>
        <c:axId val="239419392"/>
        <c:axId val="0"/>
      </c:bar3DChart>
      <c:catAx>
        <c:axId val="255730048"/>
        <c:scaling>
          <c:orientation val="minMax"/>
        </c:scaling>
        <c:axPos val="b"/>
        <c:numFmt formatCode="General" sourceLinked="0"/>
        <c:tickLblPos val="nextTo"/>
        <c:txPr>
          <a:bodyPr/>
          <a:lstStyle/>
          <a:p>
            <a:pPr>
              <a:defRPr sz="1400" b="0" i="0" baseline="0">
                <a:solidFill>
                  <a:schemeClr val="tx1">
                    <a:lumMod val="75000"/>
                    <a:lumOff val="25000"/>
                  </a:schemeClr>
                </a:solidFill>
                <a:latin typeface="Calibri" pitchFamily="34" charset="0"/>
              </a:defRPr>
            </a:pPr>
            <a:endParaRPr lang="en-US"/>
          </a:p>
        </c:txPr>
        <c:crossAx val="239419392"/>
        <c:crosses val="autoZero"/>
        <c:auto val="1"/>
        <c:lblAlgn val="ctr"/>
        <c:lblOffset val="100"/>
      </c:catAx>
      <c:valAx>
        <c:axId val="239419392"/>
        <c:scaling>
          <c:orientation val="minMax"/>
          <c:max val="30000000"/>
          <c:min val="7500000"/>
        </c:scaling>
        <c:axPos val="l"/>
        <c:majorGridlines/>
        <c:numFmt formatCode="&quot;$&quot;#,##0" sourceLinked="0"/>
        <c:tickLblPos val="nextTo"/>
        <c:txPr>
          <a:bodyPr/>
          <a:lstStyle/>
          <a:p>
            <a:pPr>
              <a:defRPr sz="1200" b="0" i="0" baseline="0">
                <a:solidFill>
                  <a:schemeClr val="tx1">
                    <a:lumMod val="75000"/>
                    <a:lumOff val="25000"/>
                  </a:schemeClr>
                </a:solidFill>
                <a:latin typeface="Calibri" pitchFamily="34" charset="0"/>
              </a:defRPr>
            </a:pPr>
            <a:endParaRPr lang="en-US"/>
          </a:p>
        </c:txPr>
        <c:crossAx val="255730048"/>
        <c:crosses val="autoZero"/>
        <c:crossBetween val="between"/>
        <c:majorUnit val="2500000"/>
      </c:valAx>
    </c:plotArea>
    <c:legend>
      <c:legendPos val="b"/>
      <c:layout>
        <c:manualLayout>
          <c:xMode val="edge"/>
          <c:yMode val="edge"/>
          <c:x val="8.3575568678915135E-2"/>
          <c:y val="0.88262739980536131"/>
          <c:w val="0.80277777777777781"/>
          <c:h val="0.11737260019463859"/>
        </c:manualLayout>
      </c:layout>
      <c:txPr>
        <a:bodyPr/>
        <a:lstStyle/>
        <a:p>
          <a:pPr>
            <a:defRPr sz="1400" baseline="0"/>
          </a:pPr>
          <a:endParaRPr lang="en-US"/>
        </a:p>
      </c:txPr>
    </c:legend>
    <c:plotVisOnly val="1"/>
    <c:dispBlanksAs val="gap"/>
  </c:chart>
  <c:txPr>
    <a:bodyPr/>
    <a:lstStyle/>
    <a:p>
      <a:pPr>
        <a:defRPr sz="1800"/>
      </a:pPr>
      <a:endParaRPr lang="en-US"/>
    </a:p>
  </c:txPr>
  <c:externalData r:id="rId2"/>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0"/>
  <c:chart>
    <c:title>
      <c:tx>
        <c:rich>
          <a:bodyPr/>
          <a:lstStyle/>
          <a:p>
            <a:pPr>
              <a:defRPr sz="1600" b="0"/>
            </a:pPr>
            <a:r>
              <a:rPr lang="en-US" sz="1600" b="0" dirty="0">
                <a:solidFill>
                  <a:schemeClr val="tx1">
                    <a:lumMod val="75000"/>
                    <a:lumOff val="25000"/>
                  </a:schemeClr>
                </a:solidFill>
              </a:rPr>
              <a:t>PUSD Expenditures by Use</a:t>
            </a:r>
          </a:p>
          <a:p>
            <a:pPr>
              <a:defRPr sz="1600" b="0"/>
            </a:pPr>
            <a:r>
              <a:rPr lang="en-US" sz="1600" b="0" dirty="0">
                <a:solidFill>
                  <a:schemeClr val="tx1">
                    <a:lumMod val="75000"/>
                    <a:lumOff val="25000"/>
                  </a:schemeClr>
                </a:solidFill>
              </a:rPr>
              <a:t>FY 2000 – FY 2010</a:t>
            </a:r>
          </a:p>
        </c:rich>
      </c:tx>
      <c:layout/>
    </c:title>
    <c:view3D>
      <c:rAngAx val="1"/>
    </c:view3D>
    <c:plotArea>
      <c:layout>
        <c:manualLayout>
          <c:layoutTarget val="inner"/>
          <c:xMode val="edge"/>
          <c:yMode val="edge"/>
          <c:x val="0.13697457956644321"/>
          <c:y val="0.15515638670166307"/>
          <c:w val="0.78160639642266938"/>
          <c:h val="0.60912055263925624"/>
        </c:manualLayout>
      </c:layout>
      <c:bar3DChart>
        <c:barDir val="col"/>
        <c:grouping val="stacked"/>
        <c:ser>
          <c:idx val="13"/>
          <c:order val="0"/>
          <c:tx>
            <c:strRef>
              <c:f>'[3]PUSD 10 Year Financials'!$A$18</c:f>
              <c:strCache>
                <c:ptCount val="1"/>
                <c:pt idx="0">
                  <c:v>Certificated Salaries</c:v>
                </c:pt>
              </c:strCache>
            </c:strRef>
          </c:tx>
          <c:spPr>
            <a:solidFill>
              <a:schemeClr val="accent2"/>
            </a:solidFill>
          </c:spPr>
          <c:cat>
            <c:strRef>
              <c:f>'[3]PUSD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'[3]PUSD 10 Year Financials'!$D$18:$N$18</c:f>
              <c:numCache>
                <c:formatCode>_(* #,##0_);_(* \(#,##0\);_(* "-"??_);_(@_)</c:formatCode>
                <c:ptCount val="11"/>
                <c:pt idx="0">
                  <c:v>9865419</c:v>
                </c:pt>
                <c:pt idx="1">
                  <c:v>11229242</c:v>
                </c:pt>
                <c:pt idx="2">
                  <c:v>12100657</c:v>
                </c:pt>
                <c:pt idx="3">
                  <c:v>12427187</c:v>
                </c:pt>
                <c:pt idx="4">
                  <c:v>12707207</c:v>
                </c:pt>
                <c:pt idx="5">
                  <c:v>12868079</c:v>
                </c:pt>
                <c:pt idx="6">
                  <c:v>13080433</c:v>
                </c:pt>
                <c:pt idx="7">
                  <c:v>14147457</c:v>
                </c:pt>
                <c:pt idx="8">
                  <c:v>14617867</c:v>
                </c:pt>
                <c:pt idx="9">
                  <c:v>15309438</c:v>
                </c:pt>
                <c:pt idx="10">
                  <c:v>15226062</c:v>
                </c:pt>
              </c:numCache>
            </c:numRef>
          </c:val>
        </c:ser>
        <c:ser>
          <c:idx val="14"/>
          <c:order val="1"/>
          <c:tx>
            <c:strRef>
              <c:f>'[3]PUSD 10 Year Financials'!$A$19</c:f>
              <c:strCache>
                <c:ptCount val="1"/>
                <c:pt idx="0">
                  <c:v>Classified Salaries</c:v>
                </c:pt>
              </c:strCache>
            </c:strRef>
          </c:tx>
          <c:spPr>
            <a:solidFill>
              <a:schemeClr val="accent3"/>
            </a:solidFill>
          </c:spPr>
          <c:cat>
            <c:strRef>
              <c:f>'[3]PUSD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'[3]PUSD 10 Year Financials'!$D$19:$N$19</c:f>
              <c:numCache>
                <c:formatCode>_(* #,##0_);_(* \(#,##0\);_(* "-"??_);_(@_)</c:formatCode>
                <c:ptCount val="11"/>
                <c:pt idx="0">
                  <c:v>2497183</c:v>
                </c:pt>
                <c:pt idx="1">
                  <c:v>2751690</c:v>
                </c:pt>
                <c:pt idx="2">
                  <c:v>3208551</c:v>
                </c:pt>
                <c:pt idx="3">
                  <c:v>3511512</c:v>
                </c:pt>
                <c:pt idx="4">
                  <c:v>3575509</c:v>
                </c:pt>
                <c:pt idx="5">
                  <c:v>3706491.3899999997</c:v>
                </c:pt>
                <c:pt idx="6">
                  <c:v>3826830.59</c:v>
                </c:pt>
                <c:pt idx="7">
                  <c:v>4224139.3100000005</c:v>
                </c:pt>
                <c:pt idx="8">
                  <c:v>4549285.57</c:v>
                </c:pt>
                <c:pt idx="9">
                  <c:v>4801118</c:v>
                </c:pt>
                <c:pt idx="10">
                  <c:v>4617140</c:v>
                </c:pt>
              </c:numCache>
            </c:numRef>
          </c:val>
        </c:ser>
        <c:ser>
          <c:idx val="15"/>
          <c:order val="2"/>
          <c:tx>
            <c:strRef>
              <c:f>'[3]PUSD 10 Year Financials'!$A$20</c:f>
              <c:strCache>
                <c:ptCount val="1"/>
                <c:pt idx="0">
                  <c:v>Health and Welfare Benefits</c:v>
                </c:pt>
              </c:strCache>
            </c:strRef>
          </c:tx>
          <c:spPr>
            <a:solidFill>
              <a:schemeClr val="accent6"/>
            </a:solidFill>
          </c:spPr>
          <c:cat>
            <c:strRef>
              <c:f>'[3]PUSD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'[3]PUSD 10 Year Financials'!$D$20:$N$20</c:f>
              <c:numCache>
                <c:formatCode>_(* #,##0_);_(* \(#,##0\);_(* "-"??_);_(@_)</c:formatCode>
                <c:ptCount val="11"/>
                <c:pt idx="0">
                  <c:v>968040</c:v>
                </c:pt>
                <c:pt idx="1">
                  <c:v>1108654</c:v>
                </c:pt>
                <c:pt idx="2">
                  <c:v>1589787</c:v>
                </c:pt>
                <c:pt idx="3">
                  <c:v>1595967</c:v>
                </c:pt>
                <c:pt idx="4">
                  <c:v>1684841</c:v>
                </c:pt>
                <c:pt idx="5">
                  <c:v>2063443</c:v>
                </c:pt>
                <c:pt idx="6">
                  <c:v>2308811</c:v>
                </c:pt>
                <c:pt idx="7">
                  <c:v>2743380</c:v>
                </c:pt>
                <c:pt idx="8">
                  <c:v>3012725</c:v>
                </c:pt>
                <c:pt idx="9">
                  <c:v>3280526</c:v>
                </c:pt>
                <c:pt idx="10">
                  <c:v>3200782</c:v>
                </c:pt>
              </c:numCache>
            </c:numRef>
          </c:val>
        </c:ser>
        <c:ser>
          <c:idx val="16"/>
          <c:order val="3"/>
          <c:tx>
            <c:strRef>
              <c:f>'[3]PUSD 10 Year Financials'!$A$21</c:f>
              <c:strCache>
                <c:ptCount val="1"/>
                <c:pt idx="0">
                  <c:v>Statutory Benefits</c:v>
                </c:pt>
              </c:strCache>
            </c:strRef>
          </c:tx>
          <c:spPr>
            <a:solidFill>
              <a:schemeClr val="accent5"/>
            </a:solidFill>
          </c:spPr>
          <c:cat>
            <c:strRef>
              <c:f>'[3]PUSD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'[3]PUSD 10 Year Financials'!$D$21:$N$21</c:f>
              <c:numCache>
                <c:formatCode>_(* #,##0_);_(* \(#,##0\);_(* "-"??_);_(@_)</c:formatCode>
                <c:ptCount val="11"/>
                <c:pt idx="0">
                  <c:v>1211551</c:v>
                </c:pt>
                <c:pt idx="1">
                  <c:v>1292362</c:v>
                </c:pt>
                <c:pt idx="2">
                  <c:v>1240368</c:v>
                </c:pt>
                <c:pt idx="3">
                  <c:v>2018731</c:v>
                </c:pt>
                <c:pt idx="4">
                  <c:v>2220948</c:v>
                </c:pt>
                <c:pt idx="5">
                  <c:v>2250170.8699999987</c:v>
                </c:pt>
                <c:pt idx="6">
                  <c:v>2377412.3099999987</c:v>
                </c:pt>
                <c:pt idx="7">
                  <c:v>2404694.5199999977</c:v>
                </c:pt>
                <c:pt idx="8">
                  <c:v>2577398.9499999997</c:v>
                </c:pt>
                <c:pt idx="9">
                  <c:v>2779732</c:v>
                </c:pt>
                <c:pt idx="10">
                  <c:v>2850135</c:v>
                </c:pt>
              </c:numCache>
            </c:numRef>
          </c:val>
        </c:ser>
        <c:ser>
          <c:idx val="21"/>
          <c:order val="4"/>
          <c:tx>
            <c:strRef>
              <c:f>'[3]PUSD 10 Year Financials'!$A$26</c:f>
              <c:strCache>
                <c:ptCount val="1"/>
                <c:pt idx="0">
                  <c:v>Books and Supplies</c:v>
                </c:pt>
              </c:strCache>
            </c:strRef>
          </c:tx>
          <c:spPr>
            <a:solidFill>
              <a:schemeClr val="tx1"/>
            </a:solidFill>
          </c:spPr>
          <c:cat>
            <c:strRef>
              <c:f>'[3]PUSD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'[3]PUSD 10 Year Financials'!$D$26:$N$26</c:f>
              <c:numCache>
                <c:formatCode>_(* #,##0_);_(* \(#,##0\);_(* "-"??_);_(@_)</c:formatCode>
                <c:ptCount val="11"/>
                <c:pt idx="0">
                  <c:v>704063</c:v>
                </c:pt>
                <c:pt idx="1">
                  <c:v>860261</c:v>
                </c:pt>
                <c:pt idx="2">
                  <c:v>848816</c:v>
                </c:pt>
                <c:pt idx="3">
                  <c:v>554470</c:v>
                </c:pt>
                <c:pt idx="4">
                  <c:v>639624</c:v>
                </c:pt>
                <c:pt idx="5">
                  <c:v>706465.4</c:v>
                </c:pt>
                <c:pt idx="6">
                  <c:v>906467.21</c:v>
                </c:pt>
                <c:pt idx="7">
                  <c:v>1253062.32</c:v>
                </c:pt>
                <c:pt idx="8">
                  <c:v>1149600.82</c:v>
                </c:pt>
                <c:pt idx="9">
                  <c:v>845871</c:v>
                </c:pt>
                <c:pt idx="10">
                  <c:v>829988</c:v>
                </c:pt>
              </c:numCache>
            </c:numRef>
          </c:val>
        </c:ser>
        <c:ser>
          <c:idx val="22"/>
          <c:order val="5"/>
          <c:tx>
            <c:strRef>
              <c:f>'[3]PUSD 10 Year Financials'!$A$27</c:f>
              <c:strCache>
                <c:ptCount val="1"/>
                <c:pt idx="0">
                  <c:v>Other Operating</c:v>
                </c:pt>
              </c:strCache>
            </c:strRef>
          </c:tx>
          <c:spPr>
            <a:solidFill>
              <a:schemeClr val="accent4"/>
            </a:solidFill>
          </c:spPr>
          <c:cat>
            <c:strRef>
              <c:f>'[3]PUSD 10 Year Financials'!$D$3:$N$4</c:f>
              <c:strCache>
                <c:ptCount val="11"/>
                <c:pt idx="0">
                  <c:v>2000</c:v>
                </c:pt>
                <c:pt idx="1">
                  <c:v>2001</c:v>
                </c:pt>
                <c:pt idx="2">
                  <c:v>2002</c:v>
                </c:pt>
                <c:pt idx="3">
                  <c:v>2003</c:v>
                </c:pt>
                <c:pt idx="4">
                  <c:v>2004</c:v>
                </c:pt>
                <c:pt idx="5">
                  <c:v>2005</c:v>
                </c:pt>
                <c:pt idx="6">
                  <c:v>2006</c:v>
                </c:pt>
                <c:pt idx="7">
                  <c:v>2007</c:v>
                </c:pt>
                <c:pt idx="8">
                  <c:v>2008</c:v>
                </c:pt>
                <c:pt idx="9">
                  <c:v>2009</c:v>
                </c:pt>
                <c:pt idx="10">
                  <c:v>2010</c:v>
                </c:pt>
              </c:strCache>
            </c:strRef>
          </c:cat>
          <c:val>
            <c:numRef>
              <c:f>'[3]PUSD 10 Year Financials'!$D$27:$N$27</c:f>
              <c:numCache>
                <c:formatCode>_(* #,##0_);_(* \(#,##0\);_(* "-"??_);_(@_)</c:formatCode>
                <c:ptCount val="11"/>
                <c:pt idx="0">
                  <c:v>1579597</c:v>
                </c:pt>
                <c:pt idx="1">
                  <c:v>1731468</c:v>
                </c:pt>
                <c:pt idx="2">
                  <c:v>1851528</c:v>
                </c:pt>
                <c:pt idx="3">
                  <c:v>1841761</c:v>
                </c:pt>
                <c:pt idx="4">
                  <c:v>1697197</c:v>
                </c:pt>
                <c:pt idx="5">
                  <c:v>1783975.24</c:v>
                </c:pt>
                <c:pt idx="6">
                  <c:v>2235153.38</c:v>
                </c:pt>
                <c:pt idx="7">
                  <c:v>2017533.09</c:v>
                </c:pt>
                <c:pt idx="8">
                  <c:v>2619948.44</c:v>
                </c:pt>
                <c:pt idx="9">
                  <c:v>2127911</c:v>
                </c:pt>
                <c:pt idx="10">
                  <c:v>2376824</c:v>
                </c:pt>
              </c:numCache>
            </c:numRef>
          </c:val>
        </c:ser>
        <c:gapDepth val="313"/>
        <c:shape val="box"/>
        <c:axId val="250830208"/>
        <c:axId val="246636928"/>
        <c:axId val="0"/>
      </c:bar3DChart>
      <c:catAx>
        <c:axId val="250830208"/>
        <c:scaling>
          <c:orientation val="minMax"/>
        </c:scaling>
        <c:axPos val="b"/>
        <c:numFmt formatCode="General" sourceLinked="0"/>
        <c:tickLblPos val="nextTo"/>
        <c:txPr>
          <a:bodyPr/>
          <a:lstStyle/>
          <a:p>
            <a:pPr>
              <a:defRPr sz="1400"/>
            </a:pPr>
            <a:endParaRPr lang="en-US"/>
          </a:p>
        </c:txPr>
        <c:crossAx val="246636928"/>
        <c:crosses val="autoZero"/>
        <c:auto val="1"/>
        <c:lblAlgn val="ctr"/>
        <c:lblOffset val="100"/>
      </c:catAx>
      <c:valAx>
        <c:axId val="246636928"/>
        <c:scaling>
          <c:orientation val="minMax"/>
          <c:max val="30000000"/>
          <c:min val="7500000"/>
        </c:scaling>
        <c:axPos val="l"/>
        <c:majorGridlines/>
        <c:numFmt formatCode="&quot;$&quot;#,##0" sourceLinked="0"/>
        <c:tickLblPos val="nextTo"/>
        <c:txPr>
          <a:bodyPr/>
          <a:lstStyle/>
          <a:p>
            <a:pPr>
              <a:defRPr sz="1400"/>
            </a:pPr>
            <a:endParaRPr lang="en-US"/>
          </a:p>
        </c:txPr>
        <c:crossAx val="250830208"/>
        <c:crosses val="autoZero"/>
        <c:crossBetween val="between"/>
        <c:majorUnit val="2500000"/>
      </c:valAx>
    </c:plotArea>
    <c:legend>
      <c:legendPos val="b"/>
      <c:layout>
        <c:manualLayout>
          <c:xMode val="edge"/>
          <c:yMode val="edge"/>
          <c:x val="0.15753390201224868"/>
          <c:y val="0.84330148338199362"/>
          <c:w val="0.76614588801399941"/>
          <c:h val="0.15669851661800702"/>
        </c:manualLayout>
      </c:layout>
      <c:txPr>
        <a:bodyPr/>
        <a:lstStyle/>
        <a:p>
          <a:pPr>
            <a:defRPr sz="1400"/>
          </a:pPr>
          <a:endParaRPr lang="en-US"/>
        </a:p>
      </c:txPr>
    </c:legend>
    <c:plotVisOnly val="1"/>
    <c:dispBlanksAs val="gap"/>
  </c:chart>
  <c:txPr>
    <a:bodyPr/>
    <a:lstStyle/>
    <a:p>
      <a:pPr>
        <a:defRPr sz="1800"/>
      </a:pPr>
      <a:endParaRPr lang="en-US"/>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lineChart>
        <c:grouping val="standard"/>
        <c:ser>
          <c:idx val="0"/>
          <c:order val="0"/>
          <c:tx>
            <c:strRef>
              <c:f>'[3]Summary staffing stats'!$B$1:$B$2</c:f>
              <c:strCache>
                <c:ptCount val="1"/>
                <c:pt idx="0">
                  <c:v>FTE Administrators </c:v>
                </c:pt>
              </c:strCache>
            </c:strRef>
          </c:tx>
          <c:spPr>
            <a:ln w="50800">
              <a:solidFill>
                <a:srgbClr val="8064A2"/>
              </a:solidFill>
              <a:prstDash val="solid"/>
            </a:ln>
          </c:spPr>
          <c:marker>
            <c:symbol val="none"/>
          </c:marker>
          <c:cat>
            <c:numRef>
              <c:f>'[3]Summary staffing stats'!$A$3:$A$11</c:f>
              <c:numCache>
                <c:formatCode>0_);\(0\)</c:formatCode>
                <c:ptCount val="9"/>
                <c:pt idx="0">
                  <c:v>2001</c:v>
                </c:pt>
                <c:pt idx="1">
                  <c:v>2002</c:v>
                </c:pt>
                <c:pt idx="2">
                  <c:v>2003</c:v>
                </c:pt>
                <c:pt idx="3">
                  <c:v>2004</c:v>
                </c:pt>
                <c:pt idx="4">
                  <c:v>2005</c:v>
                </c:pt>
                <c:pt idx="5">
                  <c:v>2006</c:v>
                </c:pt>
                <c:pt idx="6">
                  <c:v>2007</c:v>
                </c:pt>
                <c:pt idx="7">
                  <c:v>2008</c:v>
                </c:pt>
                <c:pt idx="8">
                  <c:v>2009</c:v>
                </c:pt>
              </c:numCache>
            </c:numRef>
          </c:cat>
          <c:val>
            <c:numRef>
              <c:f>'[3]Summary staffing stats'!$B$3:$B$11</c:f>
              <c:numCache>
                <c:formatCode>0.00</c:formatCode>
                <c:ptCount val="9"/>
                <c:pt idx="0">
                  <c:v>13.1</c:v>
                </c:pt>
                <c:pt idx="1">
                  <c:v>13.6</c:v>
                </c:pt>
                <c:pt idx="2">
                  <c:v>13.6</c:v>
                </c:pt>
                <c:pt idx="3">
                  <c:v>13</c:v>
                </c:pt>
                <c:pt idx="4">
                  <c:v>13</c:v>
                </c:pt>
                <c:pt idx="5">
                  <c:v>12.6</c:v>
                </c:pt>
                <c:pt idx="6">
                  <c:v>14.6</c:v>
                </c:pt>
                <c:pt idx="7">
                  <c:v>14.8</c:v>
                </c:pt>
                <c:pt idx="8">
                  <c:v>14.600000000000001</c:v>
                </c:pt>
              </c:numCache>
            </c:numRef>
          </c:val>
        </c:ser>
        <c:ser>
          <c:idx val="3"/>
          <c:order val="1"/>
          <c:tx>
            <c:strRef>
              <c:f>'[3]Summary staffing stats'!$E$1:$E$2</c:f>
              <c:strCache>
                <c:ptCount val="1"/>
                <c:pt idx="0">
                  <c:v>Total Certificated FTE</c:v>
                </c:pt>
              </c:strCache>
            </c:strRef>
          </c:tx>
          <c:spPr>
            <a:ln w="50800" cmpd="sng">
              <a:solidFill>
                <a:srgbClr val="4BACC6"/>
              </a:solidFill>
              <a:prstDash val="solid"/>
            </a:ln>
          </c:spPr>
          <c:marker>
            <c:symbol val="none"/>
          </c:marker>
          <c:cat>
            <c:numRef>
              <c:f>'[3]Summary staffing stats'!$A$3:$A$11</c:f>
              <c:numCache>
                <c:formatCode>0_);\(0\)</c:formatCode>
                <c:ptCount val="9"/>
                <c:pt idx="0">
                  <c:v>2001</c:v>
                </c:pt>
                <c:pt idx="1">
                  <c:v>2002</c:v>
                </c:pt>
                <c:pt idx="2">
                  <c:v>2003</c:v>
                </c:pt>
                <c:pt idx="3">
                  <c:v>2004</c:v>
                </c:pt>
                <c:pt idx="4">
                  <c:v>2005</c:v>
                </c:pt>
                <c:pt idx="5">
                  <c:v>2006</c:v>
                </c:pt>
                <c:pt idx="6">
                  <c:v>2007</c:v>
                </c:pt>
                <c:pt idx="7">
                  <c:v>2008</c:v>
                </c:pt>
                <c:pt idx="8">
                  <c:v>2009</c:v>
                </c:pt>
              </c:numCache>
            </c:numRef>
          </c:cat>
          <c:val>
            <c:numRef>
              <c:f>'[3]Summary staffing stats'!$E$3:$E$11</c:f>
              <c:numCache>
                <c:formatCode>0.00</c:formatCode>
                <c:ptCount val="9"/>
                <c:pt idx="0">
                  <c:v>184.70000000000002</c:v>
                </c:pt>
                <c:pt idx="1">
                  <c:v>186.60000000000002</c:v>
                </c:pt>
                <c:pt idx="2">
                  <c:v>184.10000000000002</c:v>
                </c:pt>
                <c:pt idx="3">
                  <c:v>182.8</c:v>
                </c:pt>
                <c:pt idx="4">
                  <c:v>184</c:v>
                </c:pt>
                <c:pt idx="5">
                  <c:v>183.3</c:v>
                </c:pt>
                <c:pt idx="6">
                  <c:v>186.20000000000002</c:v>
                </c:pt>
                <c:pt idx="7">
                  <c:v>188.4</c:v>
                </c:pt>
                <c:pt idx="8">
                  <c:v>187.23000000000002</c:v>
                </c:pt>
              </c:numCache>
            </c:numRef>
          </c:val>
        </c:ser>
        <c:ser>
          <c:idx val="4"/>
          <c:order val="2"/>
          <c:tx>
            <c:strRef>
              <c:f>'[3]Summary staffing stats'!$F$1:$F$2</c:f>
              <c:strCache>
                <c:ptCount val="1"/>
                <c:pt idx="0">
                  <c:v>Number of Classified Staff</c:v>
                </c:pt>
              </c:strCache>
            </c:strRef>
          </c:tx>
          <c:spPr>
            <a:ln w="50800" cmpd="sng">
              <a:solidFill>
                <a:srgbClr val="9BBB59"/>
              </a:solidFill>
              <a:prstDash val="solid"/>
            </a:ln>
          </c:spPr>
          <c:marker>
            <c:symbol val="none"/>
          </c:marker>
          <c:cat>
            <c:numRef>
              <c:f>'[3]Summary staffing stats'!$A$3:$A$11</c:f>
              <c:numCache>
                <c:formatCode>0_);\(0\)</c:formatCode>
                <c:ptCount val="9"/>
                <c:pt idx="0">
                  <c:v>2001</c:v>
                </c:pt>
                <c:pt idx="1">
                  <c:v>2002</c:v>
                </c:pt>
                <c:pt idx="2">
                  <c:v>2003</c:v>
                </c:pt>
                <c:pt idx="3">
                  <c:v>2004</c:v>
                </c:pt>
                <c:pt idx="4">
                  <c:v>2005</c:v>
                </c:pt>
                <c:pt idx="5">
                  <c:v>2006</c:v>
                </c:pt>
                <c:pt idx="6">
                  <c:v>2007</c:v>
                </c:pt>
                <c:pt idx="7">
                  <c:v>2008</c:v>
                </c:pt>
                <c:pt idx="8">
                  <c:v>2009</c:v>
                </c:pt>
              </c:numCache>
            </c:numRef>
          </c:cat>
          <c:val>
            <c:numRef>
              <c:f>'[3]Summary staffing stats'!$F$3:$F$11</c:f>
              <c:numCache>
                <c:formatCode>0</c:formatCode>
                <c:ptCount val="9"/>
                <c:pt idx="0">
                  <c:v>143</c:v>
                </c:pt>
                <c:pt idx="1">
                  <c:v>141</c:v>
                </c:pt>
                <c:pt idx="2">
                  <c:v>136</c:v>
                </c:pt>
                <c:pt idx="3">
                  <c:v>128</c:v>
                </c:pt>
                <c:pt idx="4">
                  <c:v>124</c:v>
                </c:pt>
                <c:pt idx="5">
                  <c:v>131</c:v>
                </c:pt>
                <c:pt idx="6">
                  <c:v>136</c:v>
                </c:pt>
                <c:pt idx="7">
                  <c:v>140</c:v>
                </c:pt>
                <c:pt idx="8">
                  <c:v>140</c:v>
                </c:pt>
              </c:numCache>
            </c:numRef>
          </c:val>
        </c:ser>
        <c:marker val="1"/>
        <c:axId val="235067264"/>
        <c:axId val="235068800"/>
      </c:lineChart>
      <c:lineChart>
        <c:grouping val="standard"/>
        <c:ser>
          <c:idx val="7"/>
          <c:order val="3"/>
          <c:tx>
            <c:strRef>
              <c:f>'[3]Summary staffing stats'!$I$1:$I$2</c:f>
              <c:strCache>
                <c:ptCount val="1"/>
                <c:pt idx="0">
                  <c:v>ADA</c:v>
                </c:pt>
              </c:strCache>
            </c:strRef>
          </c:tx>
          <c:spPr>
            <a:ln w="50800">
              <a:solidFill>
                <a:srgbClr val="F79646"/>
              </a:solidFill>
              <a:prstDash val="solid"/>
            </a:ln>
          </c:spPr>
          <c:marker>
            <c:symbol val="none"/>
          </c:marker>
          <c:cat>
            <c:numRef>
              <c:f>'[3]Summary staffing stats'!$A$3:$A$11</c:f>
              <c:numCache>
                <c:formatCode>0_);\(0\)</c:formatCode>
                <c:ptCount val="9"/>
                <c:pt idx="0">
                  <c:v>2001</c:v>
                </c:pt>
                <c:pt idx="1">
                  <c:v>2002</c:v>
                </c:pt>
                <c:pt idx="2">
                  <c:v>2003</c:v>
                </c:pt>
                <c:pt idx="3">
                  <c:v>2004</c:v>
                </c:pt>
                <c:pt idx="4">
                  <c:v>2005</c:v>
                </c:pt>
                <c:pt idx="5">
                  <c:v>2006</c:v>
                </c:pt>
                <c:pt idx="6">
                  <c:v>2007</c:v>
                </c:pt>
                <c:pt idx="7">
                  <c:v>2008</c:v>
                </c:pt>
                <c:pt idx="8">
                  <c:v>2009</c:v>
                </c:pt>
              </c:numCache>
            </c:numRef>
          </c:cat>
          <c:val>
            <c:numRef>
              <c:f>'[3]Summary staffing stats'!$I$3:$I$11</c:f>
              <c:numCache>
                <c:formatCode>0</c:formatCode>
                <c:ptCount val="9"/>
                <c:pt idx="0">
                  <c:v>2618</c:v>
                </c:pt>
                <c:pt idx="1">
                  <c:v>2546</c:v>
                </c:pt>
                <c:pt idx="2">
                  <c:v>2512</c:v>
                </c:pt>
                <c:pt idx="3">
                  <c:v>2542</c:v>
                </c:pt>
                <c:pt idx="4">
                  <c:v>2594</c:v>
                </c:pt>
                <c:pt idx="5">
                  <c:v>2546</c:v>
                </c:pt>
                <c:pt idx="6">
                  <c:v>2519</c:v>
                </c:pt>
                <c:pt idx="7">
                  <c:v>2491</c:v>
                </c:pt>
                <c:pt idx="8">
                  <c:v>2471</c:v>
                </c:pt>
              </c:numCache>
            </c:numRef>
          </c:val>
        </c:ser>
        <c:marker val="1"/>
        <c:axId val="258214528"/>
        <c:axId val="258212992"/>
      </c:lineChart>
      <c:catAx>
        <c:axId val="235067264"/>
        <c:scaling>
          <c:orientation val="minMax"/>
        </c:scaling>
        <c:axPos val="b"/>
        <c:numFmt formatCode="0_);\(0\)" sourceLinked="1"/>
        <c:tickLblPos val="nextTo"/>
        <c:spPr>
          <a:ln w="25400"/>
        </c:spPr>
        <c:crossAx val="235068800"/>
        <c:crosses val="autoZero"/>
        <c:auto val="1"/>
        <c:lblAlgn val="ctr"/>
        <c:lblOffset val="100"/>
      </c:catAx>
      <c:valAx>
        <c:axId val="235068800"/>
        <c:scaling>
          <c:orientation val="minMax"/>
          <c:max val="300"/>
          <c:min val="0"/>
        </c:scaling>
        <c:axPos val="l"/>
        <c:majorGridlines/>
        <c:numFmt formatCode="#,##0" sourceLinked="0"/>
        <c:tickLblPos val="nextTo"/>
        <c:crossAx val="235067264"/>
        <c:crosses val="autoZero"/>
        <c:crossBetween val="between"/>
        <c:majorUnit val="25"/>
      </c:valAx>
      <c:valAx>
        <c:axId val="258212992"/>
        <c:scaling>
          <c:orientation val="minMax"/>
          <c:max val="3000"/>
          <c:min val="0"/>
        </c:scaling>
        <c:axPos val="r"/>
        <c:numFmt formatCode="0" sourceLinked="1"/>
        <c:tickLblPos val="nextTo"/>
        <c:crossAx val="258214528"/>
        <c:crosses val="max"/>
        <c:crossBetween val="between"/>
        <c:majorUnit val="500"/>
      </c:valAx>
      <c:catAx>
        <c:axId val="258214528"/>
        <c:scaling>
          <c:orientation val="minMax"/>
        </c:scaling>
        <c:delete val="1"/>
        <c:axPos val="b"/>
        <c:numFmt formatCode="0_);\(0\)" sourceLinked="1"/>
        <c:tickLblPos val="none"/>
        <c:crossAx val="258212992"/>
        <c:crosses val="autoZero"/>
        <c:auto val="1"/>
        <c:lblAlgn val="ctr"/>
        <c:lblOffset val="100"/>
      </c:catAx>
      <c:spPr>
        <a:ln w="25400">
          <a:solidFill>
            <a:schemeClr val="tx1">
              <a:lumMod val="65000"/>
              <a:lumOff val="35000"/>
            </a:schemeClr>
          </a:solidFill>
        </a:ln>
      </c:spPr>
    </c:plotArea>
    <c:legend>
      <c:legendPos val="b"/>
      <c:layout/>
      <c:spPr>
        <a:ln>
          <a:noFill/>
          <a:prstDash val="sysDot"/>
        </a:ln>
        <a:effectLst>
          <a:outerShdw blurRad="50800" dist="38100" dir="2700000" algn="tl" rotWithShape="0">
            <a:schemeClr val="bg1">
              <a:lumMod val="65000"/>
              <a:alpha val="40000"/>
            </a:schemeClr>
          </a:outerShdw>
        </a:effectLst>
      </c:spPr>
    </c:legend>
    <c:plotVisOnly val="1"/>
  </c:chart>
  <c:txPr>
    <a:bodyPr/>
    <a:lstStyle/>
    <a:p>
      <a:pPr>
        <a:defRPr sz="1600" b="0" i="0" baseline="0"/>
      </a:pPr>
      <a:endParaRPr lang="en-US"/>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b="0"/>
            </a:pPr>
            <a:r>
              <a:rPr lang="en-US" sz="1600" b="0" dirty="0" smtClean="0"/>
              <a:t>PUSD Sources of Funds for Growth in Expenditures</a:t>
            </a:r>
          </a:p>
          <a:p>
            <a:pPr>
              <a:defRPr sz="1600" b="0"/>
            </a:pPr>
            <a:r>
              <a:rPr lang="en-US" sz="1600" b="0" dirty="0" smtClean="0"/>
              <a:t>FY 2000 – FY 2010 </a:t>
            </a:r>
            <a:endParaRPr lang="en-US" sz="1600" b="0" dirty="0"/>
          </a:p>
        </c:rich>
      </c:tx>
      <c:layout/>
    </c:title>
    <c:plotArea>
      <c:layout>
        <c:manualLayout>
          <c:layoutTarget val="inner"/>
          <c:xMode val="edge"/>
          <c:yMode val="edge"/>
          <c:x val="0.12590059055118114"/>
          <c:y val="0.18943142281633418"/>
          <c:w val="0.8025716316710414"/>
          <c:h val="0.67634178721845861"/>
        </c:manualLayout>
      </c:layout>
      <c:lineChart>
        <c:grouping val="standard"/>
        <c:ser>
          <c:idx val="3"/>
          <c:order val="0"/>
          <c:tx>
            <c:strRef>
              <c:f>'[2]PUSD 10 Year Financials'!$A$39:$C$39</c:f>
              <c:strCache>
                <c:ptCount val="1"/>
                <c:pt idx="0">
                  <c:v>Revenue limit funding</c:v>
                </c:pt>
              </c:strCache>
            </c:strRef>
          </c:tx>
          <c:spPr>
            <a:ln w="34925">
              <a:solidFill>
                <a:schemeClr val="accent2"/>
              </a:solidFill>
            </a:ln>
          </c:spPr>
          <c:marker>
            <c:symbol val="none"/>
          </c:marker>
          <c:cat>
            <c:numRef>
              <c:f>'[2]PUSD 10 Year Financials'!$D$37:$N$37</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'[2]PUSD 10 Year Financials'!$D$39:$N$39</c:f>
              <c:numCache>
                <c:formatCode>_(* #,##0_);_(* \(#,##0\);_(* "-"??_);_(@_)</c:formatCode>
                <c:ptCount val="11"/>
                <c:pt idx="0">
                  <c:v>11134651</c:v>
                </c:pt>
                <c:pt idx="1">
                  <c:v>12228828</c:v>
                </c:pt>
                <c:pt idx="2">
                  <c:v>12593409</c:v>
                </c:pt>
                <c:pt idx="3">
                  <c:v>12836325</c:v>
                </c:pt>
                <c:pt idx="4">
                  <c:v>12419680</c:v>
                </c:pt>
                <c:pt idx="5">
                  <c:v>13191921</c:v>
                </c:pt>
                <c:pt idx="6">
                  <c:v>13753566</c:v>
                </c:pt>
                <c:pt idx="7">
                  <c:v>14333405</c:v>
                </c:pt>
                <c:pt idx="8">
                  <c:v>14827643</c:v>
                </c:pt>
                <c:pt idx="9">
                  <c:v>14294634</c:v>
                </c:pt>
                <c:pt idx="10">
                  <c:v>12548461</c:v>
                </c:pt>
              </c:numCache>
            </c:numRef>
          </c:val>
        </c:ser>
        <c:ser>
          <c:idx val="4"/>
          <c:order val="1"/>
          <c:tx>
            <c:strRef>
              <c:f>'[2]PUSD 10 Year Financials'!$A$40:$C$40</c:f>
              <c:strCache>
                <c:ptCount val="1"/>
                <c:pt idx="0">
                  <c:v>Total federal and state revenue</c:v>
                </c:pt>
              </c:strCache>
            </c:strRef>
          </c:tx>
          <c:spPr>
            <a:ln w="34925">
              <a:solidFill>
                <a:schemeClr val="accent3"/>
              </a:solidFill>
              <a:prstDash val="solid"/>
            </a:ln>
          </c:spPr>
          <c:marker>
            <c:symbol val="none"/>
          </c:marker>
          <c:cat>
            <c:numRef>
              <c:f>'[2]PUSD 10 Year Financials'!$D$37:$N$37</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'[2]PUSD 10 Year Financials'!$D$40:$N$40</c:f>
              <c:numCache>
                <c:formatCode>_(* #,##0_);_(* \(#,##0\);_(* "-"??_);_(@_)</c:formatCode>
                <c:ptCount val="11"/>
                <c:pt idx="0">
                  <c:v>14058369</c:v>
                </c:pt>
                <c:pt idx="1">
                  <c:v>16535697</c:v>
                </c:pt>
                <c:pt idx="2">
                  <c:v>16159148</c:v>
                </c:pt>
                <c:pt idx="3">
                  <c:v>16361251</c:v>
                </c:pt>
                <c:pt idx="4">
                  <c:v>15896550</c:v>
                </c:pt>
                <c:pt idx="5">
                  <c:v>16572926</c:v>
                </c:pt>
                <c:pt idx="6">
                  <c:v>17434155</c:v>
                </c:pt>
                <c:pt idx="7">
                  <c:v>18873260</c:v>
                </c:pt>
                <c:pt idx="8">
                  <c:v>18820739</c:v>
                </c:pt>
                <c:pt idx="9">
                  <c:v>19086838</c:v>
                </c:pt>
                <c:pt idx="10">
                  <c:v>16984554</c:v>
                </c:pt>
              </c:numCache>
            </c:numRef>
          </c:val>
        </c:ser>
        <c:ser>
          <c:idx val="0"/>
          <c:order val="2"/>
          <c:tx>
            <c:strRef>
              <c:f>'[2]PUSD 10 Year Financials'!$A$41:$C$41</c:f>
              <c:strCache>
                <c:ptCount val="1"/>
                <c:pt idx="0">
                  <c:v>Total revenue with parcel tax and local support</c:v>
                </c:pt>
              </c:strCache>
            </c:strRef>
          </c:tx>
          <c:spPr>
            <a:ln w="34925">
              <a:solidFill>
                <a:schemeClr val="accent1"/>
              </a:solidFill>
            </a:ln>
          </c:spPr>
          <c:marker>
            <c:symbol val="none"/>
          </c:marker>
          <c:cat>
            <c:numRef>
              <c:f>'[2]PUSD 10 Year Financials'!$D$37:$N$37</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'[2]PUSD 10 Year Financials'!$D$41:$N$41</c:f>
              <c:numCache>
                <c:formatCode>_(* #,##0_);_(* \(#,##0\);_(* "-"??_);_(@_)</c:formatCode>
                <c:ptCount val="11"/>
                <c:pt idx="0">
                  <c:v>16935042</c:v>
                </c:pt>
                <c:pt idx="1">
                  <c:v>19925566</c:v>
                </c:pt>
                <c:pt idx="2">
                  <c:v>21379173</c:v>
                </c:pt>
                <c:pt idx="3">
                  <c:v>21914232</c:v>
                </c:pt>
                <c:pt idx="4">
                  <c:v>22120787</c:v>
                </c:pt>
                <c:pt idx="5">
                  <c:v>23825197</c:v>
                </c:pt>
                <c:pt idx="6">
                  <c:v>24830952</c:v>
                </c:pt>
                <c:pt idx="7">
                  <c:v>28400001</c:v>
                </c:pt>
                <c:pt idx="8">
                  <c:v>28916939</c:v>
                </c:pt>
                <c:pt idx="9">
                  <c:v>29711317</c:v>
                </c:pt>
                <c:pt idx="10">
                  <c:v>28679611</c:v>
                </c:pt>
              </c:numCache>
            </c:numRef>
          </c:val>
        </c:ser>
        <c:ser>
          <c:idx val="1"/>
          <c:order val="3"/>
          <c:tx>
            <c:strRef>
              <c:f>'[2]PUSD 10 Year Financials'!$A$42:$C$42</c:f>
              <c:strCache>
                <c:ptCount val="1"/>
                <c:pt idx="0">
                  <c:v>Total expenditures</c:v>
                </c:pt>
              </c:strCache>
            </c:strRef>
          </c:tx>
          <c:spPr>
            <a:ln w="34925">
              <a:solidFill>
                <a:schemeClr val="tx1"/>
              </a:solidFill>
              <a:prstDash val="lgDash"/>
            </a:ln>
          </c:spPr>
          <c:marker>
            <c:symbol val="none"/>
          </c:marker>
          <c:cat>
            <c:numRef>
              <c:f>'[2]PUSD 10 Year Financials'!$D$37:$N$37</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'[2]PUSD 10 Year Financials'!$D$42:$N$42</c:f>
              <c:numCache>
                <c:formatCode>_(* #,##0_);_(* \(#,##0\);_(* "-"??_);_(@_)</c:formatCode>
                <c:ptCount val="11"/>
                <c:pt idx="0">
                  <c:v>16825853</c:v>
                </c:pt>
                <c:pt idx="1">
                  <c:v>18973677</c:v>
                </c:pt>
                <c:pt idx="2">
                  <c:v>20839707</c:v>
                </c:pt>
                <c:pt idx="3">
                  <c:v>21949628</c:v>
                </c:pt>
                <c:pt idx="4">
                  <c:v>22525326</c:v>
                </c:pt>
                <c:pt idx="5">
                  <c:v>23378624.899999999</c:v>
                </c:pt>
                <c:pt idx="6">
                  <c:v>24735107.489999976</c:v>
                </c:pt>
                <c:pt idx="7">
                  <c:v>26790266.239999998</c:v>
                </c:pt>
                <c:pt idx="8">
                  <c:v>28526825.779999997</c:v>
                </c:pt>
                <c:pt idx="9">
                  <c:v>29144596</c:v>
                </c:pt>
                <c:pt idx="10">
                  <c:v>29100931</c:v>
                </c:pt>
              </c:numCache>
            </c:numRef>
          </c:val>
        </c:ser>
        <c:marker val="1"/>
        <c:axId val="225051008"/>
        <c:axId val="225052544"/>
      </c:lineChart>
      <c:catAx>
        <c:axId val="225051008"/>
        <c:scaling>
          <c:orientation val="minMax"/>
        </c:scaling>
        <c:axPos val="b"/>
        <c:numFmt formatCode="General" sourceLinked="1"/>
        <c:tickLblPos val="nextTo"/>
        <c:txPr>
          <a:bodyPr/>
          <a:lstStyle/>
          <a:p>
            <a:pPr>
              <a:defRPr sz="1400" b="0" i="0" baseline="0"/>
            </a:pPr>
            <a:endParaRPr lang="en-US"/>
          </a:p>
        </c:txPr>
        <c:crossAx val="225052544"/>
        <c:crosses val="autoZero"/>
        <c:auto val="1"/>
        <c:lblAlgn val="ctr"/>
        <c:lblOffset val="100"/>
      </c:catAx>
      <c:valAx>
        <c:axId val="225052544"/>
        <c:scaling>
          <c:orientation val="minMax"/>
          <c:max val="30000000"/>
          <c:min val="10000000"/>
        </c:scaling>
        <c:axPos val="l"/>
        <c:majorGridlines/>
        <c:numFmt formatCode="&quot;$&quot;#,##0" sourceLinked="0"/>
        <c:minorTickMark val="cross"/>
        <c:tickLblPos val="nextTo"/>
        <c:txPr>
          <a:bodyPr/>
          <a:lstStyle/>
          <a:p>
            <a:pPr>
              <a:defRPr sz="1400" b="0" i="0" baseline="0"/>
            </a:pPr>
            <a:endParaRPr lang="en-US"/>
          </a:p>
        </c:txPr>
        <c:crossAx val="225051008"/>
        <c:crosses val="autoZero"/>
        <c:crossBetween val="between"/>
        <c:majorUnit val="5000000"/>
        <c:minorUnit val="1000000"/>
        <c:dispUnits>
          <c:builtInUnit val="millions"/>
          <c:dispUnitsLbl>
            <c:layout>
              <c:manualLayout>
                <c:xMode val="edge"/>
                <c:yMode val="edge"/>
                <c:x val="2.962959317585305E-2"/>
                <c:y val="0.35037868820382218"/>
              </c:manualLayout>
            </c:layout>
            <c:txPr>
              <a:bodyPr rot="-5400000" vert="horz" anchor="ctr" anchorCtr="0"/>
              <a:lstStyle/>
              <a:p>
                <a:pPr>
                  <a:defRPr sz="1400" b="0">
                    <a:solidFill>
                      <a:schemeClr val="tx1">
                        <a:lumMod val="75000"/>
                        <a:lumOff val="25000"/>
                      </a:schemeClr>
                    </a:solidFill>
                  </a:defRPr>
                </a:pPr>
                <a:endParaRPr lang="en-US"/>
              </a:p>
            </c:txPr>
          </c:dispUnitsLbl>
        </c:dispUnits>
      </c:valAx>
    </c:plotArea>
    <c:plotVisOnly val="1"/>
  </c:chart>
  <c:txPr>
    <a:bodyPr/>
    <a:lstStyle/>
    <a:p>
      <a:pPr>
        <a:defRPr sz="1800"/>
      </a:pPr>
      <a:endParaRPr lang="en-US"/>
    </a:p>
  </c:txPr>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lang val="en-US"/>
  <c:style val="10"/>
  <c:chart>
    <c:autoTitleDeleted val="1"/>
    <c:view3D>
      <c:perspective val="30"/>
    </c:view3D>
    <c:floor>
      <c:spPr>
        <a:scene3d>
          <a:camera prst="orthographicFront"/>
          <a:lightRig rig="threePt" dir="t"/>
        </a:scene3d>
        <a:sp3d>
          <a:contourClr>
            <a:srgbClr val="000000"/>
          </a:contourClr>
        </a:sp3d>
      </c:spPr>
    </c:floor>
    <c:plotArea>
      <c:layout>
        <c:manualLayout>
          <c:layoutTarget val="inner"/>
          <c:xMode val="edge"/>
          <c:yMode val="edge"/>
          <c:x val="8.7465141076115485E-2"/>
          <c:y val="1.8492483894058696E-2"/>
          <c:w val="0.79865198490813649"/>
          <c:h val="0.90671281714785656"/>
        </c:manualLayout>
      </c:layout>
      <c:bar3DChart>
        <c:barDir val="col"/>
        <c:grouping val="stacked"/>
        <c:ser>
          <c:idx val="15"/>
          <c:order val="0"/>
          <c:tx>
            <c:strRef>
              <c:f>'Rev and Exp Chart Data Comps '!$D$44</c:f>
              <c:strCache>
                <c:ptCount val="1"/>
                <c:pt idx="0">
                  <c:v>Revenue Limit</c:v>
                </c:pt>
              </c:strCache>
            </c:strRef>
          </c:tx>
          <c:spPr>
            <a:solidFill>
              <a:schemeClr val="accent4"/>
            </a:solidFill>
            <a:ln>
              <a:solidFill>
                <a:schemeClr val="accent4"/>
              </a:solidFill>
            </a:ln>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'!$E$44:$M$44</c:f>
              <c:numCache>
                <c:formatCode>"$"#,##0_);\("$"#,##0\)</c:formatCode>
                <c:ptCount val="9"/>
                <c:pt idx="0">
                  <c:v>5766</c:v>
                </c:pt>
                <c:pt idx="1">
                  <c:v>5704</c:v>
                </c:pt>
                <c:pt idx="2">
                  <c:v>5935</c:v>
                </c:pt>
                <c:pt idx="3">
                  <c:v>5755</c:v>
                </c:pt>
                <c:pt idx="4">
                  <c:v>6596</c:v>
                </c:pt>
                <c:pt idx="5">
                  <c:v>5785</c:v>
                </c:pt>
                <c:pt idx="6">
                  <c:v>6209</c:v>
                </c:pt>
                <c:pt idx="7">
                  <c:v>5773</c:v>
                </c:pt>
                <c:pt idx="8">
                  <c:v>5667</c:v>
                </c:pt>
              </c:numCache>
            </c:numRef>
          </c:val>
        </c:ser>
        <c:ser>
          <c:idx val="16"/>
          <c:order val="1"/>
          <c:tx>
            <c:strRef>
              <c:f>'Rev and Exp Chart Data Comps '!$D$45</c:f>
              <c:strCache>
                <c:ptCount val="1"/>
                <c:pt idx="0">
                  <c:v>Other State (A)</c:v>
                </c:pt>
              </c:strCache>
            </c:strRef>
          </c:tx>
          <c:spPr>
            <a:solidFill>
              <a:schemeClr val="tx2"/>
            </a:solidFill>
            <a:ln>
              <a:solidFill>
                <a:schemeClr val="accent2"/>
              </a:solidFill>
            </a:ln>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'!$E$45:$M$45</c:f>
              <c:numCache>
                <c:formatCode>"$"#,##0_);\("$"#,##0\)</c:formatCode>
                <c:ptCount val="9"/>
                <c:pt idx="0">
                  <c:v>1946</c:v>
                </c:pt>
                <c:pt idx="1">
                  <c:v>4579</c:v>
                </c:pt>
                <c:pt idx="2">
                  <c:v>2532</c:v>
                </c:pt>
                <c:pt idx="3">
                  <c:v>3899</c:v>
                </c:pt>
                <c:pt idx="4">
                  <c:v>1526</c:v>
                </c:pt>
                <c:pt idx="5">
                  <c:v>1283</c:v>
                </c:pt>
                <c:pt idx="6">
                  <c:v>2846</c:v>
                </c:pt>
                <c:pt idx="7">
                  <c:v>1803</c:v>
                </c:pt>
                <c:pt idx="8">
                  <c:v>1491</c:v>
                </c:pt>
              </c:numCache>
            </c:numRef>
          </c:val>
        </c:ser>
        <c:ser>
          <c:idx val="20"/>
          <c:order val="2"/>
          <c:tx>
            <c:strRef>
              <c:f>'Rev and Exp Chart Data Comps '!$D$46</c:f>
              <c:strCache>
                <c:ptCount val="1"/>
                <c:pt idx="0">
                  <c:v>Federal (A)</c:v>
                </c:pt>
              </c:strCache>
            </c:strRef>
          </c:tx>
          <c:spPr>
            <a:solidFill>
              <a:schemeClr val="accent3"/>
            </a:solidFill>
            <a:ln>
              <a:solidFill>
                <a:schemeClr val="accent1"/>
              </a:solidFill>
            </a:ln>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'!$E$46:$M$46</c:f>
              <c:numCache>
                <c:formatCode>"$"#,##0_);\("$"#,##0\)</c:formatCode>
                <c:ptCount val="9"/>
                <c:pt idx="0">
                  <c:v>981</c:v>
                </c:pt>
                <c:pt idx="1">
                  <c:v>1979</c:v>
                </c:pt>
                <c:pt idx="2">
                  <c:v>869</c:v>
                </c:pt>
                <c:pt idx="3">
                  <c:v>2016</c:v>
                </c:pt>
                <c:pt idx="4">
                  <c:v>590</c:v>
                </c:pt>
                <c:pt idx="5">
                  <c:v>657</c:v>
                </c:pt>
                <c:pt idx="6">
                  <c:v>1133</c:v>
                </c:pt>
                <c:pt idx="7">
                  <c:v>967</c:v>
                </c:pt>
                <c:pt idx="8">
                  <c:v>518</c:v>
                </c:pt>
              </c:numCache>
            </c:numRef>
          </c:val>
        </c:ser>
        <c:ser>
          <c:idx val="0"/>
          <c:order val="3"/>
          <c:tx>
            <c:strRef>
              <c:f>'Rev and Exp Chart Data Comps '!$D$47</c:f>
              <c:strCache>
                <c:ptCount val="1"/>
                <c:pt idx="0">
                  <c:v>Parcel taxes</c:v>
                </c:pt>
              </c:strCache>
            </c:strRef>
          </c:tx>
          <c:spPr>
            <a:solidFill>
              <a:schemeClr val="accent5"/>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'!$E$47:$M$47</c:f>
              <c:numCache>
                <c:formatCode>"$"#,##0_);\("$"#,##0\)</c:formatCode>
                <c:ptCount val="9"/>
                <c:pt idx="0">
                  <c:v>805</c:v>
                </c:pt>
                <c:pt idx="1">
                  <c:v>1208</c:v>
                </c:pt>
                <c:pt idx="2">
                  <c:v>3217</c:v>
                </c:pt>
                <c:pt idx="3">
                  <c:v>0</c:v>
                </c:pt>
                <c:pt idx="4">
                  <c:v>0</c:v>
                </c:pt>
                <c:pt idx="5">
                  <c:v>3139</c:v>
                </c:pt>
                <c:pt idx="6">
                  <c:v>0</c:v>
                </c:pt>
                <c:pt idx="7">
                  <c:v>0</c:v>
                </c:pt>
                <c:pt idx="8">
                  <c:v>159</c:v>
                </c:pt>
              </c:numCache>
            </c:numRef>
          </c:val>
        </c:ser>
        <c:ser>
          <c:idx val="1"/>
          <c:order val="4"/>
          <c:tx>
            <c:strRef>
              <c:f>'Rev and Exp Chart Data Comps '!$D$48</c:f>
              <c:strCache>
                <c:ptCount val="1"/>
                <c:pt idx="0">
                  <c:v>Other Local</c:v>
                </c:pt>
              </c:strCache>
            </c:strRef>
          </c:tx>
          <c:spPr>
            <a:solidFill>
              <a:schemeClr val="accent2"/>
            </a:solidFill>
          </c:spPr>
          <c:cat>
            <c:strRef>
              <c:f>'Rev and Exp Chart Data Comps '!$E$43:$M$43</c:f>
              <c:strCache>
                <c:ptCount val="9"/>
                <c:pt idx="0">
                  <c:v>Alameda</c:v>
                </c:pt>
                <c:pt idx="1">
                  <c:v>Albany</c:v>
                </c:pt>
                <c:pt idx="2">
                  <c:v>Berkeley</c:v>
                </c:pt>
                <c:pt idx="3">
                  <c:v>Castro Valley</c:v>
                </c:pt>
                <c:pt idx="4">
                  <c:v>Dublin</c:v>
                </c:pt>
                <c:pt idx="5">
                  <c:v>Piedmont</c:v>
                </c:pt>
                <c:pt idx="6">
                  <c:v>Pleasanton</c:v>
                </c:pt>
                <c:pt idx="7">
                  <c:v>San Leandro</c:v>
                </c:pt>
                <c:pt idx="8">
                  <c:v>San Ramon</c:v>
                </c:pt>
              </c:strCache>
            </c:strRef>
          </c:cat>
          <c:val>
            <c:numRef>
              <c:f>'Rev and Exp Chart Data Comps '!$E$48:$M$48</c:f>
              <c:numCache>
                <c:formatCode>"$"#,##0_);\("$"#,##0\)</c:formatCode>
                <c:ptCount val="9"/>
                <c:pt idx="0">
                  <c:v>199</c:v>
                </c:pt>
                <c:pt idx="1">
                  <c:v>344</c:v>
                </c:pt>
                <c:pt idx="2">
                  <c:v>525</c:v>
                </c:pt>
                <c:pt idx="3">
                  <c:v>282</c:v>
                </c:pt>
                <c:pt idx="4">
                  <c:v>253</c:v>
                </c:pt>
                <c:pt idx="5">
                  <c:v>1160</c:v>
                </c:pt>
                <c:pt idx="6">
                  <c:v>294</c:v>
                </c:pt>
                <c:pt idx="7">
                  <c:v>184</c:v>
                </c:pt>
                <c:pt idx="8">
                  <c:v>764</c:v>
                </c:pt>
              </c:numCache>
            </c:numRef>
          </c:val>
        </c:ser>
        <c:shape val="box"/>
        <c:axId val="237307008"/>
        <c:axId val="237308544"/>
        <c:axId val="0"/>
      </c:bar3DChart>
      <c:catAx>
        <c:axId val="237307008"/>
        <c:scaling>
          <c:orientation val="minMax"/>
        </c:scaling>
        <c:delete val="1"/>
        <c:axPos val="b"/>
        <c:numFmt formatCode="&quot;$&quot;#,##0" sourceLinked="0"/>
        <c:tickLblPos val="none"/>
        <c:crossAx val="237308544"/>
        <c:crosses val="autoZero"/>
        <c:lblAlgn val="ctr"/>
        <c:lblOffset val="100"/>
        <c:tickLblSkip val="1"/>
      </c:catAx>
      <c:valAx>
        <c:axId val="237308544"/>
        <c:scaling>
          <c:orientation val="minMax"/>
        </c:scaling>
        <c:axPos val="l"/>
        <c:majorGridlines/>
        <c:numFmt formatCode="&quot;$&quot;#,##0" sourceLinked="0"/>
        <c:tickLblPos val="nextTo"/>
        <c:crossAx val="237307008"/>
        <c:crosses val="autoZero"/>
        <c:crossBetween val="between"/>
      </c:valAx>
    </c:plotArea>
    <c:legend>
      <c:legendPos val="tr"/>
      <c:layout>
        <c:manualLayout>
          <c:xMode val="edge"/>
          <c:yMode val="edge"/>
          <c:x val="0.70183708957867874"/>
          <c:y val="0.15845475626226418"/>
          <c:w val="0.15812617947550001"/>
          <c:h val="0.17542810182707833"/>
        </c:manualLayout>
      </c:layout>
      <c:overlay val="1"/>
    </c:legend>
    <c:plotVisOnly val="1"/>
    <c:dispBlanksAs val="gap"/>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0.28981</cdr:x>
      <cdr:y>0.33576</cdr:y>
    </cdr:from>
    <cdr:to>
      <cdr:x>0.30741</cdr:x>
      <cdr:y>0.66215</cdr:y>
    </cdr:to>
    <cdr:sp macro="" textlink="">
      <cdr:nvSpPr>
        <cdr:cNvPr id="2" name="TextBox 1"/>
        <cdr:cNvSpPr txBox="1"/>
      </cdr:nvSpPr>
      <cdr:spPr>
        <a:xfrm xmlns:a="http://schemas.openxmlformats.org/drawingml/2006/main">
          <a:off x="2385060" y="1842137"/>
          <a:ext cx="144780" cy="1790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0.28981</cdr:x>
      <cdr:y>0.33576</cdr:y>
    </cdr:from>
    <cdr:to>
      <cdr:x>0.30741</cdr:x>
      <cdr:y>0.66215</cdr:y>
    </cdr:to>
    <cdr:sp macro="" textlink="">
      <cdr:nvSpPr>
        <cdr:cNvPr id="2" name="TextBox 1"/>
        <cdr:cNvSpPr txBox="1"/>
      </cdr:nvSpPr>
      <cdr:spPr>
        <a:xfrm xmlns:a="http://schemas.openxmlformats.org/drawingml/2006/main">
          <a:off x="2385060" y="1842137"/>
          <a:ext cx="144780" cy="1790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3" name="Straight Connector 2"/>
        <cdr:cNvSpPr/>
      </cdr:nvSpPr>
      <cdr:spPr>
        <a:xfrm xmlns:a="http://schemas.openxmlformats.org/drawingml/2006/main">
          <a:off x="0" y="-624840"/>
          <a:ext cx="0" cy="0"/>
        </a:xfrm>
        <a:prstGeom xmlns:a="http://schemas.openxmlformats.org/drawingml/2006/main" prst="line">
          <a:avLst/>
        </a:prstGeom>
        <a:ln xmlns:a="http://schemas.openxmlformats.org/drawingml/2006/main" w="41275">
          <a:solidFill>
            <a:schemeClr val="tx1"/>
          </a:solidFill>
          <a:prstDash val="lg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0.17708</cdr:x>
      <cdr:y>0.34884</cdr:y>
    </cdr:from>
    <cdr:to>
      <cdr:x>0.5625</cdr:x>
      <cdr:y>0.40116</cdr:y>
    </cdr:to>
    <cdr:sp macro="" textlink="">
      <cdr:nvSpPr>
        <cdr:cNvPr id="4" name="TextBox 3"/>
        <cdr:cNvSpPr txBox="1"/>
      </cdr:nvSpPr>
      <cdr:spPr>
        <a:xfrm xmlns:a="http://schemas.openxmlformats.org/drawingml/2006/main">
          <a:off x="1295400" y="1524000"/>
          <a:ext cx="2819400" cy="228600"/>
        </a:xfrm>
        <a:prstGeom xmlns:a="http://schemas.openxmlformats.org/drawingml/2006/main" prst="rect">
          <a:avLst/>
        </a:prstGeom>
        <a:ln xmlns:a="http://schemas.openxmlformats.org/drawingml/2006/main" w="3175">
          <a:solidFill>
            <a:schemeClr val="tx1">
              <a:lumMod val="85000"/>
              <a:lumOff val="15000"/>
            </a:schemeClr>
          </a:solidFill>
          <a:prstDash val="lgDash"/>
        </a:ln>
      </cdr:spPr>
      <cdr:txBody>
        <a:bodyPr xmlns:a="http://schemas.openxmlformats.org/drawingml/2006/main" vertOverflow="clip" wrap="square" rtlCol="0"/>
        <a:lstStyle xmlns:a="http://schemas.openxmlformats.org/drawingml/2006/main"/>
        <a:p xmlns:a="http://schemas.openxmlformats.org/drawingml/2006/main">
          <a:pPr algn="ctr"/>
          <a:r>
            <a:rPr lang="en-US" sz="1200" dirty="0" smtClean="0">
              <a:solidFill>
                <a:schemeClr val="tx1">
                  <a:lumMod val="85000"/>
                  <a:lumOff val="15000"/>
                </a:schemeClr>
              </a:solidFill>
            </a:rPr>
            <a:t>EXPENDITURES  (5.6% ANNUAL GROWTH</a:t>
          </a:r>
          <a:r>
            <a:rPr lang="en-US" sz="1400" dirty="0" smtClean="0">
              <a:solidFill>
                <a:schemeClr val="tx1">
                  <a:lumMod val="85000"/>
                  <a:lumOff val="15000"/>
                </a:schemeClr>
              </a:solidFill>
            </a:rPr>
            <a:t>)</a:t>
          </a:r>
          <a:endParaRPr lang="en-US" sz="1400" dirty="0">
            <a:solidFill>
              <a:schemeClr val="tx1">
                <a:lumMod val="85000"/>
                <a:lumOff val="15000"/>
              </a:schemeClr>
            </a:solidFill>
          </a:endParaRPr>
        </a:p>
      </cdr:txBody>
    </cdr:sp>
  </cdr:relSizeAnchor>
  <cdr:relSizeAnchor xmlns:cdr="http://schemas.openxmlformats.org/drawingml/2006/chartDrawing">
    <cdr:from>
      <cdr:x>0.16667</cdr:x>
      <cdr:y>0.20308</cdr:y>
    </cdr:from>
    <cdr:to>
      <cdr:x>0.5</cdr:x>
      <cdr:y>0.40874</cdr:y>
    </cdr:to>
    <cdr:sp macro="" textlink="">
      <cdr:nvSpPr>
        <cdr:cNvPr id="6" name="TextBox 5"/>
        <cdr:cNvSpPr txBox="1"/>
      </cdr:nvSpPr>
      <cdr:spPr>
        <a:xfrm xmlns:a="http://schemas.openxmlformats.org/drawingml/2006/main">
          <a:off x="1524000" y="1203960"/>
          <a:ext cx="3048000" cy="1219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lvl="1">
            <a:buFont typeface="Arial" pitchFamily="34" charset="0"/>
            <a:buChar char="•"/>
          </a:pPr>
          <a:endParaRPr lang="en-US" sz="1200" dirty="0" smtClean="0"/>
        </a:p>
      </cdr:txBody>
    </cdr:sp>
  </cdr:relSizeAnchor>
  <cdr:relSizeAnchor xmlns:cdr="http://schemas.openxmlformats.org/drawingml/2006/chartDrawing">
    <cdr:from>
      <cdr:x>0.57292</cdr:x>
      <cdr:y>0.80233</cdr:y>
    </cdr:from>
    <cdr:to>
      <cdr:x>1</cdr:x>
      <cdr:y>0.85465</cdr:y>
    </cdr:to>
    <cdr:sp macro="" textlink="">
      <cdr:nvSpPr>
        <cdr:cNvPr id="7" name="TextBox 6"/>
        <cdr:cNvSpPr txBox="1"/>
      </cdr:nvSpPr>
      <cdr:spPr>
        <a:xfrm xmlns:a="http://schemas.openxmlformats.org/drawingml/2006/main">
          <a:off x="4191000" y="3505218"/>
          <a:ext cx="3124200" cy="228581"/>
        </a:xfrm>
        <a:prstGeom xmlns:a="http://schemas.openxmlformats.org/drawingml/2006/main" prst="rect">
          <a:avLst/>
        </a:prstGeom>
        <a:ln xmlns:a="http://schemas.openxmlformats.org/drawingml/2006/main" w="3175">
          <a:solidFill>
            <a:schemeClr val="accent2"/>
          </a:solidFill>
        </a:ln>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solidFill>
                <a:schemeClr val="accent2"/>
              </a:solidFill>
            </a:rPr>
            <a:t>REVENUE LIMIT FUNDING (1.2% ANNUAL GROWTH</a:t>
          </a:r>
          <a:r>
            <a:rPr lang="en-US" sz="1000" b="1" dirty="0" smtClean="0">
              <a:solidFill>
                <a:schemeClr val="accent2"/>
              </a:solidFill>
            </a:rPr>
            <a:t>)</a:t>
          </a:r>
          <a:endParaRPr lang="en-US" sz="1000" b="1" dirty="0">
            <a:solidFill>
              <a:schemeClr val="accent2"/>
            </a:solidFill>
          </a:endParaRPr>
        </a:p>
      </cdr:txBody>
    </cdr:sp>
  </cdr:relSizeAnchor>
  <cdr:relSizeAnchor xmlns:cdr="http://schemas.openxmlformats.org/drawingml/2006/chartDrawing">
    <cdr:from>
      <cdr:x>0.625</cdr:x>
      <cdr:y>0.61047</cdr:y>
    </cdr:from>
    <cdr:to>
      <cdr:x>0.90625</cdr:x>
      <cdr:y>0.71512</cdr:y>
    </cdr:to>
    <cdr:sp macro="" textlink="">
      <cdr:nvSpPr>
        <cdr:cNvPr id="8" name="TextBox 7"/>
        <cdr:cNvSpPr txBox="1"/>
      </cdr:nvSpPr>
      <cdr:spPr>
        <a:xfrm xmlns:a="http://schemas.openxmlformats.org/drawingml/2006/main">
          <a:off x="4572000" y="2667000"/>
          <a:ext cx="2057400" cy="457200"/>
        </a:xfrm>
        <a:prstGeom xmlns:a="http://schemas.openxmlformats.org/drawingml/2006/main" prst="rect">
          <a:avLst/>
        </a:prstGeom>
        <a:ln xmlns:a="http://schemas.openxmlformats.org/drawingml/2006/main" w="3175">
          <a:solidFill>
            <a:schemeClr val="accent3"/>
          </a:solidFill>
        </a:ln>
      </cdr:spPr>
      <cdr:txBody>
        <a:bodyPr xmlns:a="http://schemas.openxmlformats.org/drawingml/2006/main" vertOverflow="clip" wrap="square" rtlCol="0"/>
        <a:lstStyle xmlns:a="http://schemas.openxmlformats.org/drawingml/2006/main"/>
        <a:p xmlns:a="http://schemas.openxmlformats.org/drawingml/2006/main">
          <a:pPr algn="l"/>
          <a:r>
            <a:rPr lang="en-US" sz="1000" dirty="0" smtClean="0">
              <a:solidFill>
                <a:schemeClr val="accent3"/>
              </a:solidFill>
            </a:rPr>
            <a:t>TOTAL STATE </a:t>
          </a:r>
          <a:r>
            <a:rPr lang="en-US" sz="1000" dirty="0">
              <a:solidFill>
                <a:schemeClr val="accent3"/>
              </a:solidFill>
            </a:rPr>
            <a:t>&amp;</a:t>
          </a:r>
          <a:r>
            <a:rPr lang="en-US" sz="1000" dirty="0" smtClean="0">
              <a:solidFill>
                <a:schemeClr val="accent3"/>
              </a:solidFill>
            </a:rPr>
            <a:t> FEDERAL FUNDING (1.9% ANNUAL  </a:t>
          </a:r>
          <a:r>
            <a:rPr lang="en-US" sz="1000" dirty="0">
              <a:solidFill>
                <a:schemeClr val="accent3"/>
              </a:solidFill>
            </a:rPr>
            <a:t>G</a:t>
          </a:r>
          <a:r>
            <a:rPr lang="en-US" sz="1000" dirty="0" smtClean="0">
              <a:solidFill>
                <a:schemeClr val="accent3"/>
              </a:solidFill>
            </a:rPr>
            <a:t>ROWTH)</a:t>
          </a:r>
          <a:endParaRPr lang="en-US" sz="1000" dirty="0">
            <a:solidFill>
              <a:schemeClr val="accent3"/>
            </a:solidFill>
          </a:endParaRPr>
        </a:p>
      </cdr:txBody>
    </cdr:sp>
  </cdr:relSizeAnchor>
  <cdr:relSizeAnchor xmlns:cdr="http://schemas.openxmlformats.org/drawingml/2006/chartDrawing">
    <cdr:from>
      <cdr:x>0.575</cdr:x>
      <cdr:y>0.39846</cdr:y>
    </cdr:from>
    <cdr:to>
      <cdr:x>0.95</cdr:x>
      <cdr:y>0.5527</cdr:y>
    </cdr:to>
    <cdr:sp macro="" textlink="">
      <cdr:nvSpPr>
        <cdr:cNvPr id="10" name="TextBox 9"/>
        <cdr:cNvSpPr txBox="1"/>
      </cdr:nvSpPr>
      <cdr:spPr>
        <a:xfrm xmlns:a="http://schemas.openxmlformats.org/drawingml/2006/main">
          <a:off x="5257800" y="2362200"/>
          <a:ext cx="3429000" cy="914400"/>
        </a:xfrm>
        <a:prstGeom xmlns:a="http://schemas.openxmlformats.org/drawingml/2006/main" prst="rect">
          <a:avLst/>
        </a:prstGeom>
        <a:ln xmlns:a="http://schemas.openxmlformats.org/drawingml/2006/main" w="28575">
          <a:noFill/>
        </a:ln>
      </cdr:spPr>
      <cdr:txBody>
        <a:bodyPr xmlns:a="http://schemas.openxmlformats.org/drawingml/2006/main" vertOverflow="clip" wrap="square" rtlCol="0"/>
        <a:lstStyle xmlns:a="http://schemas.openxmlformats.org/drawingml/2006/main"/>
        <a:p xmlns:a="http://schemas.openxmlformats.org/drawingml/2006/main">
          <a:r>
            <a:rPr lang="en-US" sz="1200" b="1" i="1" dirty="0" smtClean="0">
              <a:solidFill>
                <a:schemeClr val="tx2"/>
              </a:solidFill>
            </a:rPr>
            <a:t>15.1% ANNUAL GROWTH IN PARCEL TAXES AND OTHER LOCAL SUPPORT FUNDED THE SHORTFALL</a:t>
          </a:r>
          <a:endParaRPr lang="en-US" sz="1200" b="1" i="1" dirty="0">
            <a:solidFill>
              <a:schemeClr val="tx2"/>
            </a:solidFill>
          </a:endParaRPr>
        </a:p>
      </cdr:txBody>
    </cdr:sp>
  </cdr:relSizeAnchor>
  <cdr:relSizeAnchor xmlns:cdr="http://schemas.openxmlformats.org/drawingml/2006/chartDrawing">
    <cdr:from>
      <cdr:x>0.15833</cdr:x>
      <cdr:y>0.19694</cdr:y>
    </cdr:from>
    <cdr:to>
      <cdr:x>1</cdr:x>
      <cdr:y>0.7455</cdr:y>
    </cdr:to>
    <cdr:sp macro="" textlink="">
      <cdr:nvSpPr>
        <cdr:cNvPr id="12" name="Freeform 11"/>
        <cdr:cNvSpPr/>
      </cdr:nvSpPr>
      <cdr:spPr>
        <a:xfrm xmlns:a="http://schemas.openxmlformats.org/drawingml/2006/main">
          <a:off x="1447800" y="1167557"/>
          <a:ext cx="7696200" cy="3252043"/>
        </a:xfrm>
        <a:custGeom xmlns:a="http://schemas.openxmlformats.org/drawingml/2006/main">
          <a:avLst/>
          <a:gdLst>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2744951 w 7469351"/>
            <a:gd name="connsiteY28" fmla="*/ 1652697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123671 w 7469351"/>
            <a:gd name="connsiteY142" fmla="*/ 267377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2744951 w 7469351"/>
            <a:gd name="connsiteY28" fmla="*/ 1652697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1739111 w 7469351"/>
            <a:gd name="connsiteY142" fmla="*/ 17898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2744951 w 7469351"/>
            <a:gd name="connsiteY28" fmla="*/ 1652697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2744951 w 7469351"/>
            <a:gd name="connsiteY28" fmla="*/ 1652697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2744951 w 7469351"/>
            <a:gd name="connsiteY28" fmla="*/ 1652697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1982951 w 7469351"/>
            <a:gd name="connsiteY28" fmla="*/ 16764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485871 w 7469351"/>
            <a:gd name="connsiteY25" fmla="*/ 1713657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4528031 w 7469351"/>
            <a:gd name="connsiteY47" fmla="*/ 1119297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335751 w 7469351"/>
            <a:gd name="connsiteY47" fmla="*/ 457200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564351 w 7469351"/>
            <a:gd name="connsiteY47" fmla="*/ 381000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619471 w 7469351"/>
            <a:gd name="connsiteY48" fmla="*/ 1088817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4710911 w 7469351"/>
            <a:gd name="connsiteY49" fmla="*/ 1058337 h 3065928"/>
            <a:gd name="connsiteX50" fmla="*/ 4756631 w 7469351"/>
            <a:gd name="connsiteY50" fmla="*/ 1043097 h 3065928"/>
            <a:gd name="connsiteX51" fmla="*/ 4863311 w 7469351"/>
            <a:gd name="connsiteY51" fmla="*/ 997377 h 3065928"/>
            <a:gd name="connsiteX52" fmla="*/ 4909031 w 7469351"/>
            <a:gd name="connsiteY52" fmla="*/ 966897 h 3065928"/>
            <a:gd name="connsiteX53" fmla="*/ 5030951 w 7469351"/>
            <a:gd name="connsiteY53" fmla="*/ 921177 h 3065928"/>
            <a:gd name="connsiteX54" fmla="*/ 5122391 w 7469351"/>
            <a:gd name="connsiteY54" fmla="*/ 875457 h 3065928"/>
            <a:gd name="connsiteX55" fmla="*/ 5168111 w 7469351"/>
            <a:gd name="connsiteY55" fmla="*/ 844977 h 3065928"/>
            <a:gd name="connsiteX56" fmla="*/ 5259551 w 7469351"/>
            <a:gd name="connsiteY56" fmla="*/ 814497 h 3065928"/>
            <a:gd name="connsiteX57" fmla="*/ 5396711 w 7469351"/>
            <a:gd name="connsiteY57" fmla="*/ 738297 h 3065928"/>
            <a:gd name="connsiteX58" fmla="*/ 5442431 w 7469351"/>
            <a:gd name="connsiteY58" fmla="*/ 707817 h 3065928"/>
            <a:gd name="connsiteX59" fmla="*/ 5533871 w 7469351"/>
            <a:gd name="connsiteY59" fmla="*/ 677337 h 3065928"/>
            <a:gd name="connsiteX60" fmla="*/ 5640551 w 7469351"/>
            <a:gd name="connsiteY60" fmla="*/ 631617 h 3065928"/>
            <a:gd name="connsiteX61" fmla="*/ 5731991 w 7469351"/>
            <a:gd name="connsiteY61" fmla="*/ 570657 h 3065928"/>
            <a:gd name="connsiteX62" fmla="*/ 5823431 w 7469351"/>
            <a:gd name="connsiteY62" fmla="*/ 540177 h 3065928"/>
            <a:gd name="connsiteX63" fmla="*/ 5884391 w 7469351"/>
            <a:gd name="connsiteY63" fmla="*/ 509697 h 3065928"/>
            <a:gd name="connsiteX64" fmla="*/ 5960591 w 7469351"/>
            <a:gd name="connsiteY64" fmla="*/ 494457 h 3065928"/>
            <a:gd name="connsiteX65" fmla="*/ 6006311 w 7469351"/>
            <a:gd name="connsiteY65" fmla="*/ 479217 h 3065928"/>
            <a:gd name="connsiteX66" fmla="*/ 6052031 w 7469351"/>
            <a:gd name="connsiteY66" fmla="*/ 448737 h 3065928"/>
            <a:gd name="connsiteX67" fmla="*/ 6143471 w 7469351"/>
            <a:gd name="connsiteY67" fmla="*/ 418257 h 3065928"/>
            <a:gd name="connsiteX68" fmla="*/ 6280631 w 7469351"/>
            <a:gd name="connsiteY68" fmla="*/ 326817 h 3065928"/>
            <a:gd name="connsiteX69" fmla="*/ 6326351 w 7469351"/>
            <a:gd name="connsiteY69" fmla="*/ 296337 h 3065928"/>
            <a:gd name="connsiteX70" fmla="*/ 6387311 w 7469351"/>
            <a:gd name="connsiteY70" fmla="*/ 265857 h 3065928"/>
            <a:gd name="connsiteX71" fmla="*/ 6493991 w 7469351"/>
            <a:gd name="connsiteY71" fmla="*/ 220137 h 3065928"/>
            <a:gd name="connsiteX72" fmla="*/ 6600671 w 7469351"/>
            <a:gd name="connsiteY72" fmla="*/ 159177 h 3065928"/>
            <a:gd name="connsiteX73" fmla="*/ 6814031 w 7469351"/>
            <a:gd name="connsiteY73" fmla="*/ 98217 h 3065928"/>
            <a:gd name="connsiteX74" fmla="*/ 6859751 w 7469351"/>
            <a:gd name="connsiteY74" fmla="*/ 82977 h 3065928"/>
            <a:gd name="connsiteX75" fmla="*/ 6920711 w 7469351"/>
            <a:gd name="connsiteY75" fmla="*/ 67737 h 3065928"/>
            <a:gd name="connsiteX76" fmla="*/ 6966431 w 7469351"/>
            <a:gd name="connsiteY76" fmla="*/ 52497 h 3065928"/>
            <a:gd name="connsiteX77" fmla="*/ 7057871 w 7469351"/>
            <a:gd name="connsiteY77" fmla="*/ 37257 h 3065928"/>
            <a:gd name="connsiteX78" fmla="*/ 7118831 w 7469351"/>
            <a:gd name="connsiteY78" fmla="*/ 22017 h 3065928"/>
            <a:gd name="connsiteX79" fmla="*/ 7195031 w 7469351"/>
            <a:gd name="connsiteY79" fmla="*/ 6777 h 3065928"/>
            <a:gd name="connsiteX80" fmla="*/ 7377911 w 7469351"/>
            <a:gd name="connsiteY80" fmla="*/ 52497 h 3065928"/>
            <a:gd name="connsiteX81" fmla="*/ 7408391 w 7469351"/>
            <a:gd name="connsiteY81" fmla="*/ 98217 h 3065928"/>
            <a:gd name="connsiteX82" fmla="*/ 7423631 w 7469351"/>
            <a:gd name="connsiteY82" fmla="*/ 174417 h 3065928"/>
            <a:gd name="connsiteX83" fmla="*/ 7454111 w 7469351"/>
            <a:gd name="connsiteY83" fmla="*/ 220137 h 3065928"/>
            <a:gd name="connsiteX84" fmla="*/ 7469351 w 7469351"/>
            <a:gd name="connsiteY84" fmla="*/ 296337 h 3065928"/>
            <a:gd name="connsiteX85" fmla="*/ 7454111 w 7469351"/>
            <a:gd name="connsiteY85" fmla="*/ 1805097 h 3065928"/>
            <a:gd name="connsiteX86" fmla="*/ 7393151 w 7469351"/>
            <a:gd name="connsiteY86" fmla="*/ 1881297 h 3065928"/>
            <a:gd name="connsiteX87" fmla="*/ 7286471 w 7469351"/>
            <a:gd name="connsiteY87" fmla="*/ 1896537 h 3065928"/>
            <a:gd name="connsiteX88" fmla="*/ 7240751 w 7469351"/>
            <a:gd name="connsiteY88" fmla="*/ 1927017 h 3065928"/>
            <a:gd name="connsiteX89" fmla="*/ 7179791 w 7469351"/>
            <a:gd name="connsiteY89" fmla="*/ 1942257 h 3065928"/>
            <a:gd name="connsiteX90" fmla="*/ 7149311 w 7469351"/>
            <a:gd name="connsiteY90" fmla="*/ 1987977 h 3065928"/>
            <a:gd name="connsiteX91" fmla="*/ 7027391 w 7469351"/>
            <a:gd name="connsiteY91" fmla="*/ 2003217 h 3065928"/>
            <a:gd name="connsiteX92" fmla="*/ 6935951 w 7469351"/>
            <a:gd name="connsiteY92" fmla="*/ 2018457 h 3065928"/>
            <a:gd name="connsiteX93" fmla="*/ 6874991 w 7469351"/>
            <a:gd name="connsiteY93" fmla="*/ 2033697 h 3065928"/>
            <a:gd name="connsiteX94" fmla="*/ 5655791 w 7469351"/>
            <a:gd name="connsiteY94" fmla="*/ 2048937 h 3065928"/>
            <a:gd name="connsiteX95" fmla="*/ 5594831 w 7469351"/>
            <a:gd name="connsiteY95" fmla="*/ 2064177 h 3065928"/>
            <a:gd name="connsiteX96" fmla="*/ 5503391 w 7469351"/>
            <a:gd name="connsiteY96" fmla="*/ 2094657 h 3065928"/>
            <a:gd name="connsiteX97" fmla="*/ 5366231 w 7469351"/>
            <a:gd name="connsiteY97" fmla="*/ 2140377 h 3065928"/>
            <a:gd name="connsiteX98" fmla="*/ 5305271 w 7469351"/>
            <a:gd name="connsiteY98" fmla="*/ 2155617 h 3065928"/>
            <a:gd name="connsiteX99" fmla="*/ 5198591 w 7469351"/>
            <a:gd name="connsiteY99" fmla="*/ 2186097 h 3065928"/>
            <a:gd name="connsiteX100" fmla="*/ 5076671 w 7469351"/>
            <a:gd name="connsiteY100" fmla="*/ 2247057 h 3065928"/>
            <a:gd name="connsiteX101" fmla="*/ 4985231 w 7469351"/>
            <a:gd name="connsiteY101" fmla="*/ 2277537 h 3065928"/>
            <a:gd name="connsiteX102" fmla="*/ 4939511 w 7469351"/>
            <a:gd name="connsiteY102" fmla="*/ 2292777 h 3065928"/>
            <a:gd name="connsiteX103" fmla="*/ 4893791 w 7469351"/>
            <a:gd name="connsiteY103" fmla="*/ 2323257 h 3065928"/>
            <a:gd name="connsiteX104" fmla="*/ 4756631 w 7469351"/>
            <a:gd name="connsiteY104" fmla="*/ 2368977 h 3065928"/>
            <a:gd name="connsiteX105" fmla="*/ 4695671 w 7469351"/>
            <a:gd name="connsiteY105" fmla="*/ 2384217 h 3065928"/>
            <a:gd name="connsiteX106" fmla="*/ 4558511 w 7469351"/>
            <a:gd name="connsiteY106" fmla="*/ 2429937 h 3065928"/>
            <a:gd name="connsiteX107" fmla="*/ 4512791 w 7469351"/>
            <a:gd name="connsiteY107" fmla="*/ 2445177 h 3065928"/>
            <a:gd name="connsiteX108" fmla="*/ 4360391 w 7469351"/>
            <a:gd name="connsiteY108" fmla="*/ 2475657 h 3065928"/>
            <a:gd name="connsiteX109" fmla="*/ 4314671 w 7469351"/>
            <a:gd name="connsiteY109" fmla="*/ 2490897 h 3065928"/>
            <a:gd name="connsiteX110" fmla="*/ 4253711 w 7469351"/>
            <a:gd name="connsiteY110" fmla="*/ 2506137 h 3065928"/>
            <a:gd name="connsiteX111" fmla="*/ 4162271 w 7469351"/>
            <a:gd name="connsiteY111" fmla="*/ 2536617 h 3065928"/>
            <a:gd name="connsiteX112" fmla="*/ 4009871 w 7469351"/>
            <a:gd name="connsiteY112" fmla="*/ 2567097 h 3065928"/>
            <a:gd name="connsiteX113" fmla="*/ 3933671 w 7469351"/>
            <a:gd name="connsiteY113" fmla="*/ 2582337 h 3065928"/>
            <a:gd name="connsiteX114" fmla="*/ 3842231 w 7469351"/>
            <a:gd name="connsiteY114" fmla="*/ 2612817 h 3065928"/>
            <a:gd name="connsiteX115" fmla="*/ 3689831 w 7469351"/>
            <a:gd name="connsiteY115" fmla="*/ 2643297 h 3065928"/>
            <a:gd name="connsiteX116" fmla="*/ 3598391 w 7469351"/>
            <a:gd name="connsiteY116" fmla="*/ 2673777 h 3065928"/>
            <a:gd name="connsiteX117" fmla="*/ 3552671 w 7469351"/>
            <a:gd name="connsiteY117" fmla="*/ 2689017 h 3065928"/>
            <a:gd name="connsiteX118" fmla="*/ 3430751 w 7469351"/>
            <a:gd name="connsiteY118" fmla="*/ 2719497 h 3065928"/>
            <a:gd name="connsiteX119" fmla="*/ 2790671 w 7469351"/>
            <a:gd name="connsiteY119" fmla="*/ 2689017 h 3065928"/>
            <a:gd name="connsiteX120" fmla="*/ 2607791 w 7469351"/>
            <a:gd name="connsiteY120" fmla="*/ 2658537 h 3065928"/>
            <a:gd name="connsiteX121" fmla="*/ 2501111 w 7469351"/>
            <a:gd name="connsiteY121" fmla="*/ 2643297 h 3065928"/>
            <a:gd name="connsiteX122" fmla="*/ 2302991 w 7469351"/>
            <a:gd name="connsiteY122" fmla="*/ 2597577 h 3065928"/>
            <a:gd name="connsiteX123" fmla="*/ 2120111 w 7469351"/>
            <a:gd name="connsiteY123" fmla="*/ 2567097 h 3065928"/>
            <a:gd name="connsiteX124" fmla="*/ 1952471 w 7469351"/>
            <a:gd name="connsiteY124" fmla="*/ 2582337 h 3065928"/>
            <a:gd name="connsiteX125" fmla="*/ 1800071 w 7469351"/>
            <a:gd name="connsiteY125" fmla="*/ 2628057 h 3065928"/>
            <a:gd name="connsiteX126" fmla="*/ 1739111 w 7469351"/>
            <a:gd name="connsiteY126" fmla="*/ 2643297 h 3065928"/>
            <a:gd name="connsiteX127" fmla="*/ 611351 w 7469351"/>
            <a:gd name="connsiteY127" fmla="*/ 2643297 h 3065928"/>
            <a:gd name="connsiteX128" fmla="*/ 565631 w 7469351"/>
            <a:gd name="connsiteY128" fmla="*/ 2689017 h 3065928"/>
            <a:gd name="connsiteX129" fmla="*/ 504671 w 7469351"/>
            <a:gd name="connsiteY129" fmla="*/ 2795697 h 3065928"/>
            <a:gd name="connsiteX130" fmla="*/ 458951 w 7469351"/>
            <a:gd name="connsiteY130" fmla="*/ 2841417 h 3065928"/>
            <a:gd name="connsiteX131" fmla="*/ 428471 w 7469351"/>
            <a:gd name="connsiteY131" fmla="*/ 2887137 h 3065928"/>
            <a:gd name="connsiteX132" fmla="*/ 337031 w 7469351"/>
            <a:gd name="connsiteY132" fmla="*/ 2963337 h 3065928"/>
            <a:gd name="connsiteX133" fmla="*/ 276071 w 7469351"/>
            <a:gd name="connsiteY133" fmla="*/ 2978577 h 3065928"/>
            <a:gd name="connsiteX134" fmla="*/ 184631 w 7469351"/>
            <a:gd name="connsiteY134" fmla="*/ 3024297 h 3065928"/>
            <a:gd name="connsiteX135" fmla="*/ 138911 w 7469351"/>
            <a:gd name="connsiteY135" fmla="*/ 3054777 h 3065928"/>
            <a:gd name="connsiteX136" fmla="*/ 47471 w 7469351"/>
            <a:gd name="connsiteY136" fmla="*/ 2948097 h 3065928"/>
            <a:gd name="connsiteX137" fmla="*/ 32231 w 7469351"/>
            <a:gd name="connsiteY137" fmla="*/ 2902377 h 3065928"/>
            <a:gd name="connsiteX138" fmla="*/ 93191 w 7469351"/>
            <a:gd name="connsiteY138" fmla="*/ 2689017 h 3065928"/>
            <a:gd name="connsiteX139" fmla="*/ 169391 w 7469351"/>
            <a:gd name="connsiteY139" fmla="*/ 2689017 h 3065928"/>
            <a:gd name="connsiteX140" fmla="*/ 123671 w 7469351"/>
            <a:gd name="connsiteY140" fmla="*/ 2673777 h 3065928"/>
            <a:gd name="connsiteX141" fmla="*/ 123671 w 7469351"/>
            <a:gd name="connsiteY141" fmla="*/ 2673777 h 3065928"/>
            <a:gd name="connsiteX142" fmla="*/ 2043911 w 7469351"/>
            <a:gd name="connsiteY142"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4939511 w 7469351"/>
            <a:gd name="connsiteY49" fmla="*/ 777240 h 3065928"/>
            <a:gd name="connsiteX50" fmla="*/ 4710911 w 7469351"/>
            <a:gd name="connsiteY50" fmla="*/ 1058337 h 3065928"/>
            <a:gd name="connsiteX51" fmla="*/ 4756631 w 7469351"/>
            <a:gd name="connsiteY51" fmla="*/ 1043097 h 3065928"/>
            <a:gd name="connsiteX52" fmla="*/ 4863311 w 7469351"/>
            <a:gd name="connsiteY52" fmla="*/ 997377 h 3065928"/>
            <a:gd name="connsiteX53" fmla="*/ 4909031 w 7469351"/>
            <a:gd name="connsiteY53" fmla="*/ 966897 h 3065928"/>
            <a:gd name="connsiteX54" fmla="*/ 5030951 w 7469351"/>
            <a:gd name="connsiteY54" fmla="*/ 921177 h 3065928"/>
            <a:gd name="connsiteX55" fmla="*/ 5122391 w 7469351"/>
            <a:gd name="connsiteY55" fmla="*/ 875457 h 3065928"/>
            <a:gd name="connsiteX56" fmla="*/ 5168111 w 7469351"/>
            <a:gd name="connsiteY56" fmla="*/ 844977 h 3065928"/>
            <a:gd name="connsiteX57" fmla="*/ 5259551 w 7469351"/>
            <a:gd name="connsiteY57" fmla="*/ 814497 h 3065928"/>
            <a:gd name="connsiteX58" fmla="*/ 5396711 w 7469351"/>
            <a:gd name="connsiteY58" fmla="*/ 738297 h 3065928"/>
            <a:gd name="connsiteX59" fmla="*/ 5442431 w 7469351"/>
            <a:gd name="connsiteY59" fmla="*/ 707817 h 3065928"/>
            <a:gd name="connsiteX60" fmla="*/ 5533871 w 7469351"/>
            <a:gd name="connsiteY60" fmla="*/ 677337 h 3065928"/>
            <a:gd name="connsiteX61" fmla="*/ 5640551 w 7469351"/>
            <a:gd name="connsiteY61" fmla="*/ 631617 h 3065928"/>
            <a:gd name="connsiteX62" fmla="*/ 5731991 w 7469351"/>
            <a:gd name="connsiteY62" fmla="*/ 570657 h 3065928"/>
            <a:gd name="connsiteX63" fmla="*/ 5823431 w 7469351"/>
            <a:gd name="connsiteY63" fmla="*/ 540177 h 3065928"/>
            <a:gd name="connsiteX64" fmla="*/ 5884391 w 7469351"/>
            <a:gd name="connsiteY64" fmla="*/ 509697 h 3065928"/>
            <a:gd name="connsiteX65" fmla="*/ 5960591 w 7469351"/>
            <a:gd name="connsiteY65" fmla="*/ 494457 h 3065928"/>
            <a:gd name="connsiteX66" fmla="*/ 6006311 w 7469351"/>
            <a:gd name="connsiteY66" fmla="*/ 479217 h 3065928"/>
            <a:gd name="connsiteX67" fmla="*/ 6052031 w 7469351"/>
            <a:gd name="connsiteY67" fmla="*/ 448737 h 3065928"/>
            <a:gd name="connsiteX68" fmla="*/ 6143471 w 7469351"/>
            <a:gd name="connsiteY68" fmla="*/ 418257 h 3065928"/>
            <a:gd name="connsiteX69" fmla="*/ 6280631 w 7469351"/>
            <a:gd name="connsiteY69" fmla="*/ 326817 h 3065928"/>
            <a:gd name="connsiteX70" fmla="*/ 6326351 w 7469351"/>
            <a:gd name="connsiteY70" fmla="*/ 296337 h 3065928"/>
            <a:gd name="connsiteX71" fmla="*/ 6387311 w 7469351"/>
            <a:gd name="connsiteY71" fmla="*/ 265857 h 3065928"/>
            <a:gd name="connsiteX72" fmla="*/ 6493991 w 7469351"/>
            <a:gd name="connsiteY72" fmla="*/ 220137 h 3065928"/>
            <a:gd name="connsiteX73" fmla="*/ 6600671 w 7469351"/>
            <a:gd name="connsiteY73" fmla="*/ 159177 h 3065928"/>
            <a:gd name="connsiteX74" fmla="*/ 6814031 w 7469351"/>
            <a:gd name="connsiteY74" fmla="*/ 98217 h 3065928"/>
            <a:gd name="connsiteX75" fmla="*/ 6859751 w 7469351"/>
            <a:gd name="connsiteY75" fmla="*/ 82977 h 3065928"/>
            <a:gd name="connsiteX76" fmla="*/ 6920711 w 7469351"/>
            <a:gd name="connsiteY76" fmla="*/ 67737 h 3065928"/>
            <a:gd name="connsiteX77" fmla="*/ 6966431 w 7469351"/>
            <a:gd name="connsiteY77" fmla="*/ 52497 h 3065928"/>
            <a:gd name="connsiteX78" fmla="*/ 7057871 w 7469351"/>
            <a:gd name="connsiteY78" fmla="*/ 37257 h 3065928"/>
            <a:gd name="connsiteX79" fmla="*/ 7118831 w 7469351"/>
            <a:gd name="connsiteY79" fmla="*/ 22017 h 3065928"/>
            <a:gd name="connsiteX80" fmla="*/ 7195031 w 7469351"/>
            <a:gd name="connsiteY80" fmla="*/ 6777 h 3065928"/>
            <a:gd name="connsiteX81" fmla="*/ 7377911 w 7469351"/>
            <a:gd name="connsiteY81" fmla="*/ 52497 h 3065928"/>
            <a:gd name="connsiteX82" fmla="*/ 7408391 w 7469351"/>
            <a:gd name="connsiteY82" fmla="*/ 98217 h 3065928"/>
            <a:gd name="connsiteX83" fmla="*/ 7423631 w 7469351"/>
            <a:gd name="connsiteY83" fmla="*/ 174417 h 3065928"/>
            <a:gd name="connsiteX84" fmla="*/ 7454111 w 7469351"/>
            <a:gd name="connsiteY84" fmla="*/ 220137 h 3065928"/>
            <a:gd name="connsiteX85" fmla="*/ 7469351 w 7469351"/>
            <a:gd name="connsiteY85" fmla="*/ 296337 h 3065928"/>
            <a:gd name="connsiteX86" fmla="*/ 7454111 w 7469351"/>
            <a:gd name="connsiteY86" fmla="*/ 1805097 h 3065928"/>
            <a:gd name="connsiteX87" fmla="*/ 7393151 w 7469351"/>
            <a:gd name="connsiteY87" fmla="*/ 1881297 h 3065928"/>
            <a:gd name="connsiteX88" fmla="*/ 7286471 w 7469351"/>
            <a:gd name="connsiteY88" fmla="*/ 1896537 h 3065928"/>
            <a:gd name="connsiteX89" fmla="*/ 7240751 w 7469351"/>
            <a:gd name="connsiteY89" fmla="*/ 1927017 h 3065928"/>
            <a:gd name="connsiteX90" fmla="*/ 7179791 w 7469351"/>
            <a:gd name="connsiteY90" fmla="*/ 1942257 h 3065928"/>
            <a:gd name="connsiteX91" fmla="*/ 7149311 w 7469351"/>
            <a:gd name="connsiteY91" fmla="*/ 1987977 h 3065928"/>
            <a:gd name="connsiteX92" fmla="*/ 7027391 w 7469351"/>
            <a:gd name="connsiteY92" fmla="*/ 2003217 h 3065928"/>
            <a:gd name="connsiteX93" fmla="*/ 6935951 w 7469351"/>
            <a:gd name="connsiteY93" fmla="*/ 2018457 h 3065928"/>
            <a:gd name="connsiteX94" fmla="*/ 6874991 w 7469351"/>
            <a:gd name="connsiteY94" fmla="*/ 2033697 h 3065928"/>
            <a:gd name="connsiteX95" fmla="*/ 5655791 w 7469351"/>
            <a:gd name="connsiteY95" fmla="*/ 2048937 h 3065928"/>
            <a:gd name="connsiteX96" fmla="*/ 5594831 w 7469351"/>
            <a:gd name="connsiteY96" fmla="*/ 2064177 h 3065928"/>
            <a:gd name="connsiteX97" fmla="*/ 5503391 w 7469351"/>
            <a:gd name="connsiteY97" fmla="*/ 2094657 h 3065928"/>
            <a:gd name="connsiteX98" fmla="*/ 5366231 w 7469351"/>
            <a:gd name="connsiteY98" fmla="*/ 2140377 h 3065928"/>
            <a:gd name="connsiteX99" fmla="*/ 5305271 w 7469351"/>
            <a:gd name="connsiteY99" fmla="*/ 2155617 h 3065928"/>
            <a:gd name="connsiteX100" fmla="*/ 5198591 w 7469351"/>
            <a:gd name="connsiteY100" fmla="*/ 2186097 h 3065928"/>
            <a:gd name="connsiteX101" fmla="*/ 5076671 w 7469351"/>
            <a:gd name="connsiteY101" fmla="*/ 2247057 h 3065928"/>
            <a:gd name="connsiteX102" fmla="*/ 4985231 w 7469351"/>
            <a:gd name="connsiteY102" fmla="*/ 2277537 h 3065928"/>
            <a:gd name="connsiteX103" fmla="*/ 4939511 w 7469351"/>
            <a:gd name="connsiteY103" fmla="*/ 2292777 h 3065928"/>
            <a:gd name="connsiteX104" fmla="*/ 4893791 w 7469351"/>
            <a:gd name="connsiteY104" fmla="*/ 2323257 h 3065928"/>
            <a:gd name="connsiteX105" fmla="*/ 4756631 w 7469351"/>
            <a:gd name="connsiteY105" fmla="*/ 2368977 h 3065928"/>
            <a:gd name="connsiteX106" fmla="*/ 4695671 w 7469351"/>
            <a:gd name="connsiteY106" fmla="*/ 2384217 h 3065928"/>
            <a:gd name="connsiteX107" fmla="*/ 4558511 w 7469351"/>
            <a:gd name="connsiteY107" fmla="*/ 2429937 h 3065928"/>
            <a:gd name="connsiteX108" fmla="*/ 4512791 w 7469351"/>
            <a:gd name="connsiteY108" fmla="*/ 2445177 h 3065928"/>
            <a:gd name="connsiteX109" fmla="*/ 4360391 w 7469351"/>
            <a:gd name="connsiteY109" fmla="*/ 2475657 h 3065928"/>
            <a:gd name="connsiteX110" fmla="*/ 4314671 w 7469351"/>
            <a:gd name="connsiteY110" fmla="*/ 2490897 h 3065928"/>
            <a:gd name="connsiteX111" fmla="*/ 4253711 w 7469351"/>
            <a:gd name="connsiteY111" fmla="*/ 2506137 h 3065928"/>
            <a:gd name="connsiteX112" fmla="*/ 4162271 w 7469351"/>
            <a:gd name="connsiteY112" fmla="*/ 2536617 h 3065928"/>
            <a:gd name="connsiteX113" fmla="*/ 4009871 w 7469351"/>
            <a:gd name="connsiteY113" fmla="*/ 2567097 h 3065928"/>
            <a:gd name="connsiteX114" fmla="*/ 3933671 w 7469351"/>
            <a:gd name="connsiteY114" fmla="*/ 2582337 h 3065928"/>
            <a:gd name="connsiteX115" fmla="*/ 3842231 w 7469351"/>
            <a:gd name="connsiteY115" fmla="*/ 2612817 h 3065928"/>
            <a:gd name="connsiteX116" fmla="*/ 3689831 w 7469351"/>
            <a:gd name="connsiteY116" fmla="*/ 2643297 h 3065928"/>
            <a:gd name="connsiteX117" fmla="*/ 3598391 w 7469351"/>
            <a:gd name="connsiteY117" fmla="*/ 2673777 h 3065928"/>
            <a:gd name="connsiteX118" fmla="*/ 3552671 w 7469351"/>
            <a:gd name="connsiteY118" fmla="*/ 2689017 h 3065928"/>
            <a:gd name="connsiteX119" fmla="*/ 3430751 w 7469351"/>
            <a:gd name="connsiteY119" fmla="*/ 2719497 h 3065928"/>
            <a:gd name="connsiteX120" fmla="*/ 2790671 w 7469351"/>
            <a:gd name="connsiteY120" fmla="*/ 2689017 h 3065928"/>
            <a:gd name="connsiteX121" fmla="*/ 2607791 w 7469351"/>
            <a:gd name="connsiteY121" fmla="*/ 2658537 h 3065928"/>
            <a:gd name="connsiteX122" fmla="*/ 2501111 w 7469351"/>
            <a:gd name="connsiteY122" fmla="*/ 2643297 h 3065928"/>
            <a:gd name="connsiteX123" fmla="*/ 2302991 w 7469351"/>
            <a:gd name="connsiteY123" fmla="*/ 2597577 h 3065928"/>
            <a:gd name="connsiteX124" fmla="*/ 2120111 w 7469351"/>
            <a:gd name="connsiteY124" fmla="*/ 2567097 h 3065928"/>
            <a:gd name="connsiteX125" fmla="*/ 1952471 w 7469351"/>
            <a:gd name="connsiteY125" fmla="*/ 2582337 h 3065928"/>
            <a:gd name="connsiteX126" fmla="*/ 1800071 w 7469351"/>
            <a:gd name="connsiteY126" fmla="*/ 2628057 h 3065928"/>
            <a:gd name="connsiteX127" fmla="*/ 1739111 w 7469351"/>
            <a:gd name="connsiteY127" fmla="*/ 2643297 h 3065928"/>
            <a:gd name="connsiteX128" fmla="*/ 611351 w 7469351"/>
            <a:gd name="connsiteY128" fmla="*/ 2643297 h 3065928"/>
            <a:gd name="connsiteX129" fmla="*/ 565631 w 7469351"/>
            <a:gd name="connsiteY129" fmla="*/ 2689017 h 3065928"/>
            <a:gd name="connsiteX130" fmla="*/ 504671 w 7469351"/>
            <a:gd name="connsiteY130" fmla="*/ 2795697 h 3065928"/>
            <a:gd name="connsiteX131" fmla="*/ 458951 w 7469351"/>
            <a:gd name="connsiteY131" fmla="*/ 2841417 h 3065928"/>
            <a:gd name="connsiteX132" fmla="*/ 428471 w 7469351"/>
            <a:gd name="connsiteY132" fmla="*/ 2887137 h 3065928"/>
            <a:gd name="connsiteX133" fmla="*/ 337031 w 7469351"/>
            <a:gd name="connsiteY133" fmla="*/ 2963337 h 3065928"/>
            <a:gd name="connsiteX134" fmla="*/ 276071 w 7469351"/>
            <a:gd name="connsiteY134" fmla="*/ 2978577 h 3065928"/>
            <a:gd name="connsiteX135" fmla="*/ 184631 w 7469351"/>
            <a:gd name="connsiteY135" fmla="*/ 3024297 h 3065928"/>
            <a:gd name="connsiteX136" fmla="*/ 138911 w 7469351"/>
            <a:gd name="connsiteY136" fmla="*/ 3054777 h 3065928"/>
            <a:gd name="connsiteX137" fmla="*/ 47471 w 7469351"/>
            <a:gd name="connsiteY137" fmla="*/ 2948097 h 3065928"/>
            <a:gd name="connsiteX138" fmla="*/ 32231 w 7469351"/>
            <a:gd name="connsiteY138" fmla="*/ 2902377 h 3065928"/>
            <a:gd name="connsiteX139" fmla="*/ 93191 w 7469351"/>
            <a:gd name="connsiteY139" fmla="*/ 2689017 h 3065928"/>
            <a:gd name="connsiteX140" fmla="*/ 169391 w 7469351"/>
            <a:gd name="connsiteY140" fmla="*/ 2689017 h 3065928"/>
            <a:gd name="connsiteX141" fmla="*/ 123671 w 7469351"/>
            <a:gd name="connsiteY141" fmla="*/ 2673777 h 3065928"/>
            <a:gd name="connsiteX142" fmla="*/ 123671 w 7469351"/>
            <a:gd name="connsiteY142" fmla="*/ 2673777 h 3065928"/>
            <a:gd name="connsiteX143" fmla="*/ 2043911 w 7469351"/>
            <a:gd name="connsiteY143"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4710911 w 7469351"/>
            <a:gd name="connsiteY50" fmla="*/ 1058337 h 3065928"/>
            <a:gd name="connsiteX51" fmla="*/ 4756631 w 7469351"/>
            <a:gd name="connsiteY51" fmla="*/ 1043097 h 3065928"/>
            <a:gd name="connsiteX52" fmla="*/ 4863311 w 7469351"/>
            <a:gd name="connsiteY52" fmla="*/ 997377 h 3065928"/>
            <a:gd name="connsiteX53" fmla="*/ 4909031 w 7469351"/>
            <a:gd name="connsiteY53" fmla="*/ 966897 h 3065928"/>
            <a:gd name="connsiteX54" fmla="*/ 5030951 w 7469351"/>
            <a:gd name="connsiteY54" fmla="*/ 921177 h 3065928"/>
            <a:gd name="connsiteX55" fmla="*/ 5122391 w 7469351"/>
            <a:gd name="connsiteY55" fmla="*/ 875457 h 3065928"/>
            <a:gd name="connsiteX56" fmla="*/ 5168111 w 7469351"/>
            <a:gd name="connsiteY56" fmla="*/ 844977 h 3065928"/>
            <a:gd name="connsiteX57" fmla="*/ 5259551 w 7469351"/>
            <a:gd name="connsiteY57" fmla="*/ 814497 h 3065928"/>
            <a:gd name="connsiteX58" fmla="*/ 5396711 w 7469351"/>
            <a:gd name="connsiteY58" fmla="*/ 738297 h 3065928"/>
            <a:gd name="connsiteX59" fmla="*/ 5442431 w 7469351"/>
            <a:gd name="connsiteY59" fmla="*/ 707817 h 3065928"/>
            <a:gd name="connsiteX60" fmla="*/ 5533871 w 7469351"/>
            <a:gd name="connsiteY60" fmla="*/ 677337 h 3065928"/>
            <a:gd name="connsiteX61" fmla="*/ 5640551 w 7469351"/>
            <a:gd name="connsiteY61" fmla="*/ 631617 h 3065928"/>
            <a:gd name="connsiteX62" fmla="*/ 5731991 w 7469351"/>
            <a:gd name="connsiteY62" fmla="*/ 570657 h 3065928"/>
            <a:gd name="connsiteX63" fmla="*/ 5823431 w 7469351"/>
            <a:gd name="connsiteY63" fmla="*/ 540177 h 3065928"/>
            <a:gd name="connsiteX64" fmla="*/ 5884391 w 7469351"/>
            <a:gd name="connsiteY64" fmla="*/ 509697 h 3065928"/>
            <a:gd name="connsiteX65" fmla="*/ 5960591 w 7469351"/>
            <a:gd name="connsiteY65" fmla="*/ 494457 h 3065928"/>
            <a:gd name="connsiteX66" fmla="*/ 6006311 w 7469351"/>
            <a:gd name="connsiteY66" fmla="*/ 479217 h 3065928"/>
            <a:gd name="connsiteX67" fmla="*/ 6052031 w 7469351"/>
            <a:gd name="connsiteY67" fmla="*/ 448737 h 3065928"/>
            <a:gd name="connsiteX68" fmla="*/ 6143471 w 7469351"/>
            <a:gd name="connsiteY68" fmla="*/ 418257 h 3065928"/>
            <a:gd name="connsiteX69" fmla="*/ 6280631 w 7469351"/>
            <a:gd name="connsiteY69" fmla="*/ 326817 h 3065928"/>
            <a:gd name="connsiteX70" fmla="*/ 6326351 w 7469351"/>
            <a:gd name="connsiteY70" fmla="*/ 296337 h 3065928"/>
            <a:gd name="connsiteX71" fmla="*/ 6387311 w 7469351"/>
            <a:gd name="connsiteY71" fmla="*/ 265857 h 3065928"/>
            <a:gd name="connsiteX72" fmla="*/ 6493991 w 7469351"/>
            <a:gd name="connsiteY72" fmla="*/ 220137 h 3065928"/>
            <a:gd name="connsiteX73" fmla="*/ 6600671 w 7469351"/>
            <a:gd name="connsiteY73" fmla="*/ 159177 h 3065928"/>
            <a:gd name="connsiteX74" fmla="*/ 6814031 w 7469351"/>
            <a:gd name="connsiteY74" fmla="*/ 98217 h 3065928"/>
            <a:gd name="connsiteX75" fmla="*/ 6859751 w 7469351"/>
            <a:gd name="connsiteY75" fmla="*/ 82977 h 3065928"/>
            <a:gd name="connsiteX76" fmla="*/ 6920711 w 7469351"/>
            <a:gd name="connsiteY76" fmla="*/ 67737 h 3065928"/>
            <a:gd name="connsiteX77" fmla="*/ 6966431 w 7469351"/>
            <a:gd name="connsiteY77" fmla="*/ 52497 h 3065928"/>
            <a:gd name="connsiteX78" fmla="*/ 7057871 w 7469351"/>
            <a:gd name="connsiteY78" fmla="*/ 37257 h 3065928"/>
            <a:gd name="connsiteX79" fmla="*/ 7118831 w 7469351"/>
            <a:gd name="connsiteY79" fmla="*/ 22017 h 3065928"/>
            <a:gd name="connsiteX80" fmla="*/ 7195031 w 7469351"/>
            <a:gd name="connsiteY80" fmla="*/ 6777 h 3065928"/>
            <a:gd name="connsiteX81" fmla="*/ 7377911 w 7469351"/>
            <a:gd name="connsiteY81" fmla="*/ 52497 h 3065928"/>
            <a:gd name="connsiteX82" fmla="*/ 7408391 w 7469351"/>
            <a:gd name="connsiteY82" fmla="*/ 98217 h 3065928"/>
            <a:gd name="connsiteX83" fmla="*/ 7423631 w 7469351"/>
            <a:gd name="connsiteY83" fmla="*/ 174417 h 3065928"/>
            <a:gd name="connsiteX84" fmla="*/ 7454111 w 7469351"/>
            <a:gd name="connsiteY84" fmla="*/ 220137 h 3065928"/>
            <a:gd name="connsiteX85" fmla="*/ 7469351 w 7469351"/>
            <a:gd name="connsiteY85" fmla="*/ 296337 h 3065928"/>
            <a:gd name="connsiteX86" fmla="*/ 7454111 w 7469351"/>
            <a:gd name="connsiteY86" fmla="*/ 1805097 h 3065928"/>
            <a:gd name="connsiteX87" fmla="*/ 7393151 w 7469351"/>
            <a:gd name="connsiteY87" fmla="*/ 1881297 h 3065928"/>
            <a:gd name="connsiteX88" fmla="*/ 7286471 w 7469351"/>
            <a:gd name="connsiteY88" fmla="*/ 1896537 h 3065928"/>
            <a:gd name="connsiteX89" fmla="*/ 7240751 w 7469351"/>
            <a:gd name="connsiteY89" fmla="*/ 1927017 h 3065928"/>
            <a:gd name="connsiteX90" fmla="*/ 7179791 w 7469351"/>
            <a:gd name="connsiteY90" fmla="*/ 1942257 h 3065928"/>
            <a:gd name="connsiteX91" fmla="*/ 7149311 w 7469351"/>
            <a:gd name="connsiteY91" fmla="*/ 1987977 h 3065928"/>
            <a:gd name="connsiteX92" fmla="*/ 7027391 w 7469351"/>
            <a:gd name="connsiteY92" fmla="*/ 2003217 h 3065928"/>
            <a:gd name="connsiteX93" fmla="*/ 6935951 w 7469351"/>
            <a:gd name="connsiteY93" fmla="*/ 2018457 h 3065928"/>
            <a:gd name="connsiteX94" fmla="*/ 6874991 w 7469351"/>
            <a:gd name="connsiteY94" fmla="*/ 2033697 h 3065928"/>
            <a:gd name="connsiteX95" fmla="*/ 5655791 w 7469351"/>
            <a:gd name="connsiteY95" fmla="*/ 2048937 h 3065928"/>
            <a:gd name="connsiteX96" fmla="*/ 5594831 w 7469351"/>
            <a:gd name="connsiteY96" fmla="*/ 2064177 h 3065928"/>
            <a:gd name="connsiteX97" fmla="*/ 5503391 w 7469351"/>
            <a:gd name="connsiteY97" fmla="*/ 2094657 h 3065928"/>
            <a:gd name="connsiteX98" fmla="*/ 5366231 w 7469351"/>
            <a:gd name="connsiteY98" fmla="*/ 2140377 h 3065928"/>
            <a:gd name="connsiteX99" fmla="*/ 5305271 w 7469351"/>
            <a:gd name="connsiteY99" fmla="*/ 2155617 h 3065928"/>
            <a:gd name="connsiteX100" fmla="*/ 5198591 w 7469351"/>
            <a:gd name="connsiteY100" fmla="*/ 2186097 h 3065928"/>
            <a:gd name="connsiteX101" fmla="*/ 5076671 w 7469351"/>
            <a:gd name="connsiteY101" fmla="*/ 2247057 h 3065928"/>
            <a:gd name="connsiteX102" fmla="*/ 4985231 w 7469351"/>
            <a:gd name="connsiteY102" fmla="*/ 2277537 h 3065928"/>
            <a:gd name="connsiteX103" fmla="*/ 4939511 w 7469351"/>
            <a:gd name="connsiteY103" fmla="*/ 2292777 h 3065928"/>
            <a:gd name="connsiteX104" fmla="*/ 4893791 w 7469351"/>
            <a:gd name="connsiteY104" fmla="*/ 2323257 h 3065928"/>
            <a:gd name="connsiteX105" fmla="*/ 4756631 w 7469351"/>
            <a:gd name="connsiteY105" fmla="*/ 2368977 h 3065928"/>
            <a:gd name="connsiteX106" fmla="*/ 4695671 w 7469351"/>
            <a:gd name="connsiteY106" fmla="*/ 2384217 h 3065928"/>
            <a:gd name="connsiteX107" fmla="*/ 4558511 w 7469351"/>
            <a:gd name="connsiteY107" fmla="*/ 2429937 h 3065928"/>
            <a:gd name="connsiteX108" fmla="*/ 4512791 w 7469351"/>
            <a:gd name="connsiteY108" fmla="*/ 2445177 h 3065928"/>
            <a:gd name="connsiteX109" fmla="*/ 4360391 w 7469351"/>
            <a:gd name="connsiteY109" fmla="*/ 2475657 h 3065928"/>
            <a:gd name="connsiteX110" fmla="*/ 4314671 w 7469351"/>
            <a:gd name="connsiteY110" fmla="*/ 2490897 h 3065928"/>
            <a:gd name="connsiteX111" fmla="*/ 4253711 w 7469351"/>
            <a:gd name="connsiteY111" fmla="*/ 2506137 h 3065928"/>
            <a:gd name="connsiteX112" fmla="*/ 4162271 w 7469351"/>
            <a:gd name="connsiteY112" fmla="*/ 2536617 h 3065928"/>
            <a:gd name="connsiteX113" fmla="*/ 4009871 w 7469351"/>
            <a:gd name="connsiteY113" fmla="*/ 2567097 h 3065928"/>
            <a:gd name="connsiteX114" fmla="*/ 3933671 w 7469351"/>
            <a:gd name="connsiteY114" fmla="*/ 2582337 h 3065928"/>
            <a:gd name="connsiteX115" fmla="*/ 3842231 w 7469351"/>
            <a:gd name="connsiteY115" fmla="*/ 2612817 h 3065928"/>
            <a:gd name="connsiteX116" fmla="*/ 3689831 w 7469351"/>
            <a:gd name="connsiteY116" fmla="*/ 2643297 h 3065928"/>
            <a:gd name="connsiteX117" fmla="*/ 3598391 w 7469351"/>
            <a:gd name="connsiteY117" fmla="*/ 2673777 h 3065928"/>
            <a:gd name="connsiteX118" fmla="*/ 3552671 w 7469351"/>
            <a:gd name="connsiteY118" fmla="*/ 2689017 h 3065928"/>
            <a:gd name="connsiteX119" fmla="*/ 3430751 w 7469351"/>
            <a:gd name="connsiteY119" fmla="*/ 2719497 h 3065928"/>
            <a:gd name="connsiteX120" fmla="*/ 2790671 w 7469351"/>
            <a:gd name="connsiteY120" fmla="*/ 2689017 h 3065928"/>
            <a:gd name="connsiteX121" fmla="*/ 2607791 w 7469351"/>
            <a:gd name="connsiteY121" fmla="*/ 2658537 h 3065928"/>
            <a:gd name="connsiteX122" fmla="*/ 2501111 w 7469351"/>
            <a:gd name="connsiteY122" fmla="*/ 2643297 h 3065928"/>
            <a:gd name="connsiteX123" fmla="*/ 2302991 w 7469351"/>
            <a:gd name="connsiteY123" fmla="*/ 2597577 h 3065928"/>
            <a:gd name="connsiteX124" fmla="*/ 2120111 w 7469351"/>
            <a:gd name="connsiteY124" fmla="*/ 2567097 h 3065928"/>
            <a:gd name="connsiteX125" fmla="*/ 1952471 w 7469351"/>
            <a:gd name="connsiteY125" fmla="*/ 2582337 h 3065928"/>
            <a:gd name="connsiteX126" fmla="*/ 1800071 w 7469351"/>
            <a:gd name="connsiteY126" fmla="*/ 2628057 h 3065928"/>
            <a:gd name="connsiteX127" fmla="*/ 1739111 w 7469351"/>
            <a:gd name="connsiteY127" fmla="*/ 2643297 h 3065928"/>
            <a:gd name="connsiteX128" fmla="*/ 611351 w 7469351"/>
            <a:gd name="connsiteY128" fmla="*/ 2643297 h 3065928"/>
            <a:gd name="connsiteX129" fmla="*/ 565631 w 7469351"/>
            <a:gd name="connsiteY129" fmla="*/ 2689017 h 3065928"/>
            <a:gd name="connsiteX130" fmla="*/ 504671 w 7469351"/>
            <a:gd name="connsiteY130" fmla="*/ 2795697 h 3065928"/>
            <a:gd name="connsiteX131" fmla="*/ 458951 w 7469351"/>
            <a:gd name="connsiteY131" fmla="*/ 2841417 h 3065928"/>
            <a:gd name="connsiteX132" fmla="*/ 428471 w 7469351"/>
            <a:gd name="connsiteY132" fmla="*/ 2887137 h 3065928"/>
            <a:gd name="connsiteX133" fmla="*/ 337031 w 7469351"/>
            <a:gd name="connsiteY133" fmla="*/ 2963337 h 3065928"/>
            <a:gd name="connsiteX134" fmla="*/ 276071 w 7469351"/>
            <a:gd name="connsiteY134" fmla="*/ 2978577 h 3065928"/>
            <a:gd name="connsiteX135" fmla="*/ 184631 w 7469351"/>
            <a:gd name="connsiteY135" fmla="*/ 3024297 h 3065928"/>
            <a:gd name="connsiteX136" fmla="*/ 138911 w 7469351"/>
            <a:gd name="connsiteY136" fmla="*/ 3054777 h 3065928"/>
            <a:gd name="connsiteX137" fmla="*/ 47471 w 7469351"/>
            <a:gd name="connsiteY137" fmla="*/ 2948097 h 3065928"/>
            <a:gd name="connsiteX138" fmla="*/ 32231 w 7469351"/>
            <a:gd name="connsiteY138" fmla="*/ 2902377 h 3065928"/>
            <a:gd name="connsiteX139" fmla="*/ 93191 w 7469351"/>
            <a:gd name="connsiteY139" fmla="*/ 2689017 h 3065928"/>
            <a:gd name="connsiteX140" fmla="*/ 169391 w 7469351"/>
            <a:gd name="connsiteY140" fmla="*/ 2689017 h 3065928"/>
            <a:gd name="connsiteX141" fmla="*/ 123671 w 7469351"/>
            <a:gd name="connsiteY141" fmla="*/ 2673777 h 3065928"/>
            <a:gd name="connsiteX142" fmla="*/ 123671 w 7469351"/>
            <a:gd name="connsiteY142" fmla="*/ 2673777 h 3065928"/>
            <a:gd name="connsiteX143" fmla="*/ 2043911 w 7469351"/>
            <a:gd name="connsiteY143"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4710911 w 7469351"/>
            <a:gd name="connsiteY50" fmla="*/ 1058337 h 3065928"/>
            <a:gd name="connsiteX51" fmla="*/ 4756631 w 7469351"/>
            <a:gd name="connsiteY51" fmla="*/ 1043097 h 3065928"/>
            <a:gd name="connsiteX52" fmla="*/ 4863311 w 7469351"/>
            <a:gd name="connsiteY52" fmla="*/ 997377 h 3065928"/>
            <a:gd name="connsiteX53" fmla="*/ 4909031 w 7469351"/>
            <a:gd name="connsiteY53" fmla="*/ 966897 h 3065928"/>
            <a:gd name="connsiteX54" fmla="*/ 5030951 w 7469351"/>
            <a:gd name="connsiteY54" fmla="*/ 921177 h 3065928"/>
            <a:gd name="connsiteX55" fmla="*/ 5122391 w 7469351"/>
            <a:gd name="connsiteY55" fmla="*/ 875457 h 3065928"/>
            <a:gd name="connsiteX56" fmla="*/ 5168111 w 7469351"/>
            <a:gd name="connsiteY56" fmla="*/ 844977 h 3065928"/>
            <a:gd name="connsiteX57" fmla="*/ 5259551 w 7469351"/>
            <a:gd name="connsiteY57" fmla="*/ 814497 h 3065928"/>
            <a:gd name="connsiteX58" fmla="*/ 5396711 w 7469351"/>
            <a:gd name="connsiteY58" fmla="*/ 738297 h 3065928"/>
            <a:gd name="connsiteX59" fmla="*/ 5442431 w 7469351"/>
            <a:gd name="connsiteY59" fmla="*/ 707817 h 3065928"/>
            <a:gd name="connsiteX60" fmla="*/ 5533871 w 7469351"/>
            <a:gd name="connsiteY60" fmla="*/ 677337 h 3065928"/>
            <a:gd name="connsiteX61" fmla="*/ 5640551 w 7469351"/>
            <a:gd name="connsiteY61" fmla="*/ 631617 h 3065928"/>
            <a:gd name="connsiteX62" fmla="*/ 5731991 w 7469351"/>
            <a:gd name="connsiteY62" fmla="*/ 570657 h 3065928"/>
            <a:gd name="connsiteX63" fmla="*/ 5823431 w 7469351"/>
            <a:gd name="connsiteY63" fmla="*/ 540177 h 3065928"/>
            <a:gd name="connsiteX64" fmla="*/ 5884391 w 7469351"/>
            <a:gd name="connsiteY64" fmla="*/ 509697 h 3065928"/>
            <a:gd name="connsiteX65" fmla="*/ 5960591 w 7469351"/>
            <a:gd name="connsiteY65" fmla="*/ 494457 h 3065928"/>
            <a:gd name="connsiteX66" fmla="*/ 6006311 w 7469351"/>
            <a:gd name="connsiteY66" fmla="*/ 479217 h 3065928"/>
            <a:gd name="connsiteX67" fmla="*/ 6052031 w 7469351"/>
            <a:gd name="connsiteY67" fmla="*/ 448737 h 3065928"/>
            <a:gd name="connsiteX68" fmla="*/ 6143471 w 7469351"/>
            <a:gd name="connsiteY68" fmla="*/ 418257 h 3065928"/>
            <a:gd name="connsiteX69" fmla="*/ 6280631 w 7469351"/>
            <a:gd name="connsiteY69" fmla="*/ 326817 h 3065928"/>
            <a:gd name="connsiteX70" fmla="*/ 6326351 w 7469351"/>
            <a:gd name="connsiteY70" fmla="*/ 296337 h 3065928"/>
            <a:gd name="connsiteX71" fmla="*/ 6387311 w 7469351"/>
            <a:gd name="connsiteY71" fmla="*/ 265857 h 3065928"/>
            <a:gd name="connsiteX72" fmla="*/ 6493991 w 7469351"/>
            <a:gd name="connsiteY72" fmla="*/ 220137 h 3065928"/>
            <a:gd name="connsiteX73" fmla="*/ 6600671 w 7469351"/>
            <a:gd name="connsiteY73" fmla="*/ 159177 h 3065928"/>
            <a:gd name="connsiteX74" fmla="*/ 6814031 w 7469351"/>
            <a:gd name="connsiteY74" fmla="*/ 98217 h 3065928"/>
            <a:gd name="connsiteX75" fmla="*/ 6859751 w 7469351"/>
            <a:gd name="connsiteY75" fmla="*/ 82977 h 3065928"/>
            <a:gd name="connsiteX76" fmla="*/ 6920711 w 7469351"/>
            <a:gd name="connsiteY76" fmla="*/ 67737 h 3065928"/>
            <a:gd name="connsiteX77" fmla="*/ 6966431 w 7469351"/>
            <a:gd name="connsiteY77" fmla="*/ 52497 h 3065928"/>
            <a:gd name="connsiteX78" fmla="*/ 7057871 w 7469351"/>
            <a:gd name="connsiteY78" fmla="*/ 37257 h 3065928"/>
            <a:gd name="connsiteX79" fmla="*/ 7118831 w 7469351"/>
            <a:gd name="connsiteY79" fmla="*/ 22017 h 3065928"/>
            <a:gd name="connsiteX80" fmla="*/ 7195031 w 7469351"/>
            <a:gd name="connsiteY80" fmla="*/ 6777 h 3065928"/>
            <a:gd name="connsiteX81" fmla="*/ 7377911 w 7469351"/>
            <a:gd name="connsiteY81" fmla="*/ 52497 h 3065928"/>
            <a:gd name="connsiteX82" fmla="*/ 7408391 w 7469351"/>
            <a:gd name="connsiteY82" fmla="*/ 98217 h 3065928"/>
            <a:gd name="connsiteX83" fmla="*/ 7423631 w 7469351"/>
            <a:gd name="connsiteY83" fmla="*/ 174417 h 3065928"/>
            <a:gd name="connsiteX84" fmla="*/ 7454111 w 7469351"/>
            <a:gd name="connsiteY84" fmla="*/ 220137 h 3065928"/>
            <a:gd name="connsiteX85" fmla="*/ 7469351 w 7469351"/>
            <a:gd name="connsiteY85" fmla="*/ 296337 h 3065928"/>
            <a:gd name="connsiteX86" fmla="*/ 7454111 w 7469351"/>
            <a:gd name="connsiteY86" fmla="*/ 1805097 h 3065928"/>
            <a:gd name="connsiteX87" fmla="*/ 7393151 w 7469351"/>
            <a:gd name="connsiteY87" fmla="*/ 1881297 h 3065928"/>
            <a:gd name="connsiteX88" fmla="*/ 7286471 w 7469351"/>
            <a:gd name="connsiteY88" fmla="*/ 1896537 h 3065928"/>
            <a:gd name="connsiteX89" fmla="*/ 7240751 w 7469351"/>
            <a:gd name="connsiteY89" fmla="*/ 1927017 h 3065928"/>
            <a:gd name="connsiteX90" fmla="*/ 7179791 w 7469351"/>
            <a:gd name="connsiteY90" fmla="*/ 1942257 h 3065928"/>
            <a:gd name="connsiteX91" fmla="*/ 7149311 w 7469351"/>
            <a:gd name="connsiteY91" fmla="*/ 1987977 h 3065928"/>
            <a:gd name="connsiteX92" fmla="*/ 7027391 w 7469351"/>
            <a:gd name="connsiteY92" fmla="*/ 2003217 h 3065928"/>
            <a:gd name="connsiteX93" fmla="*/ 6935951 w 7469351"/>
            <a:gd name="connsiteY93" fmla="*/ 2018457 h 3065928"/>
            <a:gd name="connsiteX94" fmla="*/ 6874991 w 7469351"/>
            <a:gd name="connsiteY94" fmla="*/ 2033697 h 3065928"/>
            <a:gd name="connsiteX95" fmla="*/ 5655791 w 7469351"/>
            <a:gd name="connsiteY95" fmla="*/ 2048937 h 3065928"/>
            <a:gd name="connsiteX96" fmla="*/ 5594831 w 7469351"/>
            <a:gd name="connsiteY96" fmla="*/ 2064177 h 3065928"/>
            <a:gd name="connsiteX97" fmla="*/ 5503391 w 7469351"/>
            <a:gd name="connsiteY97" fmla="*/ 2094657 h 3065928"/>
            <a:gd name="connsiteX98" fmla="*/ 5366231 w 7469351"/>
            <a:gd name="connsiteY98" fmla="*/ 2140377 h 3065928"/>
            <a:gd name="connsiteX99" fmla="*/ 5305271 w 7469351"/>
            <a:gd name="connsiteY99" fmla="*/ 2155617 h 3065928"/>
            <a:gd name="connsiteX100" fmla="*/ 5198591 w 7469351"/>
            <a:gd name="connsiteY100" fmla="*/ 2186097 h 3065928"/>
            <a:gd name="connsiteX101" fmla="*/ 5076671 w 7469351"/>
            <a:gd name="connsiteY101" fmla="*/ 2247057 h 3065928"/>
            <a:gd name="connsiteX102" fmla="*/ 4985231 w 7469351"/>
            <a:gd name="connsiteY102" fmla="*/ 2277537 h 3065928"/>
            <a:gd name="connsiteX103" fmla="*/ 4939511 w 7469351"/>
            <a:gd name="connsiteY103" fmla="*/ 2292777 h 3065928"/>
            <a:gd name="connsiteX104" fmla="*/ 4893791 w 7469351"/>
            <a:gd name="connsiteY104" fmla="*/ 2323257 h 3065928"/>
            <a:gd name="connsiteX105" fmla="*/ 4756631 w 7469351"/>
            <a:gd name="connsiteY105" fmla="*/ 2368977 h 3065928"/>
            <a:gd name="connsiteX106" fmla="*/ 4695671 w 7469351"/>
            <a:gd name="connsiteY106" fmla="*/ 2384217 h 3065928"/>
            <a:gd name="connsiteX107" fmla="*/ 4558511 w 7469351"/>
            <a:gd name="connsiteY107" fmla="*/ 2429937 h 3065928"/>
            <a:gd name="connsiteX108" fmla="*/ 4512791 w 7469351"/>
            <a:gd name="connsiteY108" fmla="*/ 2445177 h 3065928"/>
            <a:gd name="connsiteX109" fmla="*/ 4360391 w 7469351"/>
            <a:gd name="connsiteY109" fmla="*/ 2475657 h 3065928"/>
            <a:gd name="connsiteX110" fmla="*/ 4314671 w 7469351"/>
            <a:gd name="connsiteY110" fmla="*/ 2490897 h 3065928"/>
            <a:gd name="connsiteX111" fmla="*/ 4253711 w 7469351"/>
            <a:gd name="connsiteY111" fmla="*/ 2506137 h 3065928"/>
            <a:gd name="connsiteX112" fmla="*/ 4162271 w 7469351"/>
            <a:gd name="connsiteY112" fmla="*/ 2536617 h 3065928"/>
            <a:gd name="connsiteX113" fmla="*/ 4009871 w 7469351"/>
            <a:gd name="connsiteY113" fmla="*/ 2567097 h 3065928"/>
            <a:gd name="connsiteX114" fmla="*/ 3933671 w 7469351"/>
            <a:gd name="connsiteY114" fmla="*/ 2582337 h 3065928"/>
            <a:gd name="connsiteX115" fmla="*/ 3842231 w 7469351"/>
            <a:gd name="connsiteY115" fmla="*/ 2612817 h 3065928"/>
            <a:gd name="connsiteX116" fmla="*/ 3689831 w 7469351"/>
            <a:gd name="connsiteY116" fmla="*/ 2643297 h 3065928"/>
            <a:gd name="connsiteX117" fmla="*/ 3598391 w 7469351"/>
            <a:gd name="connsiteY117" fmla="*/ 2673777 h 3065928"/>
            <a:gd name="connsiteX118" fmla="*/ 3552671 w 7469351"/>
            <a:gd name="connsiteY118" fmla="*/ 2689017 h 3065928"/>
            <a:gd name="connsiteX119" fmla="*/ 3430751 w 7469351"/>
            <a:gd name="connsiteY119" fmla="*/ 2719497 h 3065928"/>
            <a:gd name="connsiteX120" fmla="*/ 2790671 w 7469351"/>
            <a:gd name="connsiteY120" fmla="*/ 2689017 h 3065928"/>
            <a:gd name="connsiteX121" fmla="*/ 2607791 w 7469351"/>
            <a:gd name="connsiteY121" fmla="*/ 2658537 h 3065928"/>
            <a:gd name="connsiteX122" fmla="*/ 2501111 w 7469351"/>
            <a:gd name="connsiteY122" fmla="*/ 2643297 h 3065928"/>
            <a:gd name="connsiteX123" fmla="*/ 2302991 w 7469351"/>
            <a:gd name="connsiteY123" fmla="*/ 2597577 h 3065928"/>
            <a:gd name="connsiteX124" fmla="*/ 2120111 w 7469351"/>
            <a:gd name="connsiteY124" fmla="*/ 2567097 h 3065928"/>
            <a:gd name="connsiteX125" fmla="*/ 1952471 w 7469351"/>
            <a:gd name="connsiteY125" fmla="*/ 2582337 h 3065928"/>
            <a:gd name="connsiteX126" fmla="*/ 1800071 w 7469351"/>
            <a:gd name="connsiteY126" fmla="*/ 2628057 h 3065928"/>
            <a:gd name="connsiteX127" fmla="*/ 1739111 w 7469351"/>
            <a:gd name="connsiteY127" fmla="*/ 2643297 h 3065928"/>
            <a:gd name="connsiteX128" fmla="*/ 611351 w 7469351"/>
            <a:gd name="connsiteY128" fmla="*/ 2643297 h 3065928"/>
            <a:gd name="connsiteX129" fmla="*/ 565631 w 7469351"/>
            <a:gd name="connsiteY129" fmla="*/ 2689017 h 3065928"/>
            <a:gd name="connsiteX130" fmla="*/ 504671 w 7469351"/>
            <a:gd name="connsiteY130" fmla="*/ 2795697 h 3065928"/>
            <a:gd name="connsiteX131" fmla="*/ 458951 w 7469351"/>
            <a:gd name="connsiteY131" fmla="*/ 2841417 h 3065928"/>
            <a:gd name="connsiteX132" fmla="*/ 428471 w 7469351"/>
            <a:gd name="connsiteY132" fmla="*/ 2887137 h 3065928"/>
            <a:gd name="connsiteX133" fmla="*/ 337031 w 7469351"/>
            <a:gd name="connsiteY133" fmla="*/ 2963337 h 3065928"/>
            <a:gd name="connsiteX134" fmla="*/ 276071 w 7469351"/>
            <a:gd name="connsiteY134" fmla="*/ 2978577 h 3065928"/>
            <a:gd name="connsiteX135" fmla="*/ 184631 w 7469351"/>
            <a:gd name="connsiteY135" fmla="*/ 3024297 h 3065928"/>
            <a:gd name="connsiteX136" fmla="*/ 138911 w 7469351"/>
            <a:gd name="connsiteY136" fmla="*/ 3054777 h 3065928"/>
            <a:gd name="connsiteX137" fmla="*/ 47471 w 7469351"/>
            <a:gd name="connsiteY137" fmla="*/ 2948097 h 3065928"/>
            <a:gd name="connsiteX138" fmla="*/ 32231 w 7469351"/>
            <a:gd name="connsiteY138" fmla="*/ 2902377 h 3065928"/>
            <a:gd name="connsiteX139" fmla="*/ 93191 w 7469351"/>
            <a:gd name="connsiteY139" fmla="*/ 2689017 h 3065928"/>
            <a:gd name="connsiteX140" fmla="*/ 169391 w 7469351"/>
            <a:gd name="connsiteY140" fmla="*/ 2689017 h 3065928"/>
            <a:gd name="connsiteX141" fmla="*/ 123671 w 7469351"/>
            <a:gd name="connsiteY141" fmla="*/ 2673777 h 3065928"/>
            <a:gd name="connsiteX142" fmla="*/ 123671 w 7469351"/>
            <a:gd name="connsiteY142" fmla="*/ 2673777 h 3065928"/>
            <a:gd name="connsiteX143" fmla="*/ 2043911 w 7469351"/>
            <a:gd name="connsiteY143"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600671 w 7469351"/>
            <a:gd name="connsiteY74" fmla="*/ 159177 h 3065928"/>
            <a:gd name="connsiteX75" fmla="*/ 6814031 w 7469351"/>
            <a:gd name="connsiteY75" fmla="*/ 98217 h 3065928"/>
            <a:gd name="connsiteX76" fmla="*/ 6859751 w 7469351"/>
            <a:gd name="connsiteY76" fmla="*/ 82977 h 3065928"/>
            <a:gd name="connsiteX77" fmla="*/ 6920711 w 7469351"/>
            <a:gd name="connsiteY77" fmla="*/ 67737 h 3065928"/>
            <a:gd name="connsiteX78" fmla="*/ 6966431 w 7469351"/>
            <a:gd name="connsiteY78" fmla="*/ 52497 h 3065928"/>
            <a:gd name="connsiteX79" fmla="*/ 7057871 w 7469351"/>
            <a:gd name="connsiteY79" fmla="*/ 37257 h 3065928"/>
            <a:gd name="connsiteX80" fmla="*/ 7118831 w 7469351"/>
            <a:gd name="connsiteY80" fmla="*/ 22017 h 3065928"/>
            <a:gd name="connsiteX81" fmla="*/ 7195031 w 7469351"/>
            <a:gd name="connsiteY81" fmla="*/ 6777 h 3065928"/>
            <a:gd name="connsiteX82" fmla="*/ 7377911 w 7469351"/>
            <a:gd name="connsiteY82" fmla="*/ 52497 h 3065928"/>
            <a:gd name="connsiteX83" fmla="*/ 7408391 w 7469351"/>
            <a:gd name="connsiteY83" fmla="*/ 98217 h 3065928"/>
            <a:gd name="connsiteX84" fmla="*/ 7423631 w 7469351"/>
            <a:gd name="connsiteY84" fmla="*/ 174417 h 3065928"/>
            <a:gd name="connsiteX85" fmla="*/ 7454111 w 7469351"/>
            <a:gd name="connsiteY85" fmla="*/ 220137 h 3065928"/>
            <a:gd name="connsiteX86" fmla="*/ 7469351 w 7469351"/>
            <a:gd name="connsiteY86" fmla="*/ 296337 h 3065928"/>
            <a:gd name="connsiteX87" fmla="*/ 7454111 w 7469351"/>
            <a:gd name="connsiteY87" fmla="*/ 1805097 h 3065928"/>
            <a:gd name="connsiteX88" fmla="*/ 7393151 w 7469351"/>
            <a:gd name="connsiteY88" fmla="*/ 1881297 h 3065928"/>
            <a:gd name="connsiteX89" fmla="*/ 7286471 w 7469351"/>
            <a:gd name="connsiteY89" fmla="*/ 1896537 h 3065928"/>
            <a:gd name="connsiteX90" fmla="*/ 7240751 w 7469351"/>
            <a:gd name="connsiteY90" fmla="*/ 1927017 h 3065928"/>
            <a:gd name="connsiteX91" fmla="*/ 7179791 w 7469351"/>
            <a:gd name="connsiteY91" fmla="*/ 1942257 h 3065928"/>
            <a:gd name="connsiteX92" fmla="*/ 7149311 w 7469351"/>
            <a:gd name="connsiteY92" fmla="*/ 1987977 h 3065928"/>
            <a:gd name="connsiteX93" fmla="*/ 7027391 w 7469351"/>
            <a:gd name="connsiteY93" fmla="*/ 2003217 h 3065928"/>
            <a:gd name="connsiteX94" fmla="*/ 6935951 w 7469351"/>
            <a:gd name="connsiteY94" fmla="*/ 2018457 h 3065928"/>
            <a:gd name="connsiteX95" fmla="*/ 6874991 w 7469351"/>
            <a:gd name="connsiteY95" fmla="*/ 2033697 h 3065928"/>
            <a:gd name="connsiteX96" fmla="*/ 5655791 w 7469351"/>
            <a:gd name="connsiteY96" fmla="*/ 2048937 h 3065928"/>
            <a:gd name="connsiteX97" fmla="*/ 5594831 w 7469351"/>
            <a:gd name="connsiteY97" fmla="*/ 2064177 h 3065928"/>
            <a:gd name="connsiteX98" fmla="*/ 5503391 w 7469351"/>
            <a:gd name="connsiteY98" fmla="*/ 2094657 h 3065928"/>
            <a:gd name="connsiteX99" fmla="*/ 5366231 w 7469351"/>
            <a:gd name="connsiteY99" fmla="*/ 2140377 h 3065928"/>
            <a:gd name="connsiteX100" fmla="*/ 5305271 w 7469351"/>
            <a:gd name="connsiteY100" fmla="*/ 2155617 h 3065928"/>
            <a:gd name="connsiteX101" fmla="*/ 5198591 w 7469351"/>
            <a:gd name="connsiteY101" fmla="*/ 2186097 h 3065928"/>
            <a:gd name="connsiteX102" fmla="*/ 5076671 w 7469351"/>
            <a:gd name="connsiteY102" fmla="*/ 2247057 h 3065928"/>
            <a:gd name="connsiteX103" fmla="*/ 4985231 w 7469351"/>
            <a:gd name="connsiteY103" fmla="*/ 2277537 h 3065928"/>
            <a:gd name="connsiteX104" fmla="*/ 4939511 w 7469351"/>
            <a:gd name="connsiteY104" fmla="*/ 2292777 h 3065928"/>
            <a:gd name="connsiteX105" fmla="*/ 4893791 w 7469351"/>
            <a:gd name="connsiteY105" fmla="*/ 2323257 h 3065928"/>
            <a:gd name="connsiteX106" fmla="*/ 4756631 w 7469351"/>
            <a:gd name="connsiteY106" fmla="*/ 2368977 h 3065928"/>
            <a:gd name="connsiteX107" fmla="*/ 4695671 w 7469351"/>
            <a:gd name="connsiteY107" fmla="*/ 2384217 h 3065928"/>
            <a:gd name="connsiteX108" fmla="*/ 4558511 w 7469351"/>
            <a:gd name="connsiteY108" fmla="*/ 2429937 h 3065928"/>
            <a:gd name="connsiteX109" fmla="*/ 4512791 w 7469351"/>
            <a:gd name="connsiteY109" fmla="*/ 2445177 h 3065928"/>
            <a:gd name="connsiteX110" fmla="*/ 4360391 w 7469351"/>
            <a:gd name="connsiteY110" fmla="*/ 2475657 h 3065928"/>
            <a:gd name="connsiteX111" fmla="*/ 4314671 w 7469351"/>
            <a:gd name="connsiteY111" fmla="*/ 2490897 h 3065928"/>
            <a:gd name="connsiteX112" fmla="*/ 4253711 w 7469351"/>
            <a:gd name="connsiteY112" fmla="*/ 2506137 h 3065928"/>
            <a:gd name="connsiteX113" fmla="*/ 4162271 w 7469351"/>
            <a:gd name="connsiteY113" fmla="*/ 2536617 h 3065928"/>
            <a:gd name="connsiteX114" fmla="*/ 4009871 w 7469351"/>
            <a:gd name="connsiteY114" fmla="*/ 2567097 h 3065928"/>
            <a:gd name="connsiteX115" fmla="*/ 3933671 w 7469351"/>
            <a:gd name="connsiteY115" fmla="*/ 2582337 h 3065928"/>
            <a:gd name="connsiteX116" fmla="*/ 3842231 w 7469351"/>
            <a:gd name="connsiteY116" fmla="*/ 2612817 h 3065928"/>
            <a:gd name="connsiteX117" fmla="*/ 3689831 w 7469351"/>
            <a:gd name="connsiteY117" fmla="*/ 2643297 h 3065928"/>
            <a:gd name="connsiteX118" fmla="*/ 3598391 w 7469351"/>
            <a:gd name="connsiteY118" fmla="*/ 2673777 h 3065928"/>
            <a:gd name="connsiteX119" fmla="*/ 3552671 w 7469351"/>
            <a:gd name="connsiteY119" fmla="*/ 2689017 h 3065928"/>
            <a:gd name="connsiteX120" fmla="*/ 3430751 w 7469351"/>
            <a:gd name="connsiteY120" fmla="*/ 2719497 h 3065928"/>
            <a:gd name="connsiteX121" fmla="*/ 2790671 w 7469351"/>
            <a:gd name="connsiteY121" fmla="*/ 2689017 h 3065928"/>
            <a:gd name="connsiteX122" fmla="*/ 2607791 w 7469351"/>
            <a:gd name="connsiteY122" fmla="*/ 2658537 h 3065928"/>
            <a:gd name="connsiteX123" fmla="*/ 2501111 w 7469351"/>
            <a:gd name="connsiteY123" fmla="*/ 2643297 h 3065928"/>
            <a:gd name="connsiteX124" fmla="*/ 2302991 w 7469351"/>
            <a:gd name="connsiteY124" fmla="*/ 2597577 h 3065928"/>
            <a:gd name="connsiteX125" fmla="*/ 2120111 w 7469351"/>
            <a:gd name="connsiteY125" fmla="*/ 2567097 h 3065928"/>
            <a:gd name="connsiteX126" fmla="*/ 1952471 w 7469351"/>
            <a:gd name="connsiteY126" fmla="*/ 2582337 h 3065928"/>
            <a:gd name="connsiteX127" fmla="*/ 1800071 w 7469351"/>
            <a:gd name="connsiteY127" fmla="*/ 2628057 h 3065928"/>
            <a:gd name="connsiteX128" fmla="*/ 1739111 w 7469351"/>
            <a:gd name="connsiteY128" fmla="*/ 2643297 h 3065928"/>
            <a:gd name="connsiteX129" fmla="*/ 611351 w 7469351"/>
            <a:gd name="connsiteY129" fmla="*/ 2643297 h 3065928"/>
            <a:gd name="connsiteX130" fmla="*/ 565631 w 7469351"/>
            <a:gd name="connsiteY130" fmla="*/ 2689017 h 3065928"/>
            <a:gd name="connsiteX131" fmla="*/ 504671 w 7469351"/>
            <a:gd name="connsiteY131" fmla="*/ 2795697 h 3065928"/>
            <a:gd name="connsiteX132" fmla="*/ 458951 w 7469351"/>
            <a:gd name="connsiteY132" fmla="*/ 2841417 h 3065928"/>
            <a:gd name="connsiteX133" fmla="*/ 428471 w 7469351"/>
            <a:gd name="connsiteY133" fmla="*/ 2887137 h 3065928"/>
            <a:gd name="connsiteX134" fmla="*/ 337031 w 7469351"/>
            <a:gd name="connsiteY134" fmla="*/ 2963337 h 3065928"/>
            <a:gd name="connsiteX135" fmla="*/ 276071 w 7469351"/>
            <a:gd name="connsiteY135" fmla="*/ 2978577 h 3065928"/>
            <a:gd name="connsiteX136" fmla="*/ 184631 w 7469351"/>
            <a:gd name="connsiteY136" fmla="*/ 3024297 h 3065928"/>
            <a:gd name="connsiteX137" fmla="*/ 138911 w 7469351"/>
            <a:gd name="connsiteY137" fmla="*/ 3054777 h 3065928"/>
            <a:gd name="connsiteX138" fmla="*/ 47471 w 7469351"/>
            <a:gd name="connsiteY138" fmla="*/ 2948097 h 3065928"/>
            <a:gd name="connsiteX139" fmla="*/ 32231 w 7469351"/>
            <a:gd name="connsiteY139" fmla="*/ 2902377 h 3065928"/>
            <a:gd name="connsiteX140" fmla="*/ 93191 w 7469351"/>
            <a:gd name="connsiteY140" fmla="*/ 2689017 h 3065928"/>
            <a:gd name="connsiteX141" fmla="*/ 169391 w 7469351"/>
            <a:gd name="connsiteY141" fmla="*/ 2689017 h 3065928"/>
            <a:gd name="connsiteX142" fmla="*/ 123671 w 7469351"/>
            <a:gd name="connsiteY142" fmla="*/ 2673777 h 3065928"/>
            <a:gd name="connsiteX143" fmla="*/ 123671 w 7469351"/>
            <a:gd name="connsiteY143" fmla="*/ 2673777 h 3065928"/>
            <a:gd name="connsiteX144" fmla="*/ 2043911 w 7469351"/>
            <a:gd name="connsiteY144"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600671 w 7469351"/>
            <a:gd name="connsiteY74" fmla="*/ 159177 h 3065928"/>
            <a:gd name="connsiteX75" fmla="*/ 6814031 w 7469351"/>
            <a:gd name="connsiteY75" fmla="*/ 98217 h 3065928"/>
            <a:gd name="connsiteX76" fmla="*/ 6859751 w 7469351"/>
            <a:gd name="connsiteY76" fmla="*/ 82977 h 3065928"/>
            <a:gd name="connsiteX77" fmla="*/ 6920711 w 7469351"/>
            <a:gd name="connsiteY77" fmla="*/ 67737 h 3065928"/>
            <a:gd name="connsiteX78" fmla="*/ 6966431 w 7469351"/>
            <a:gd name="connsiteY78" fmla="*/ 52497 h 3065928"/>
            <a:gd name="connsiteX79" fmla="*/ 7057871 w 7469351"/>
            <a:gd name="connsiteY79" fmla="*/ 37257 h 3065928"/>
            <a:gd name="connsiteX80" fmla="*/ 7118831 w 7469351"/>
            <a:gd name="connsiteY80" fmla="*/ 22017 h 3065928"/>
            <a:gd name="connsiteX81" fmla="*/ 7195031 w 7469351"/>
            <a:gd name="connsiteY81" fmla="*/ 6777 h 3065928"/>
            <a:gd name="connsiteX82" fmla="*/ 7377911 w 7469351"/>
            <a:gd name="connsiteY82" fmla="*/ 52497 h 3065928"/>
            <a:gd name="connsiteX83" fmla="*/ 7408391 w 7469351"/>
            <a:gd name="connsiteY83" fmla="*/ 98217 h 3065928"/>
            <a:gd name="connsiteX84" fmla="*/ 7423631 w 7469351"/>
            <a:gd name="connsiteY84" fmla="*/ 174417 h 3065928"/>
            <a:gd name="connsiteX85" fmla="*/ 7454111 w 7469351"/>
            <a:gd name="connsiteY85" fmla="*/ 220137 h 3065928"/>
            <a:gd name="connsiteX86" fmla="*/ 7469351 w 7469351"/>
            <a:gd name="connsiteY86" fmla="*/ 296337 h 3065928"/>
            <a:gd name="connsiteX87" fmla="*/ 7454111 w 7469351"/>
            <a:gd name="connsiteY87" fmla="*/ 1805097 h 3065928"/>
            <a:gd name="connsiteX88" fmla="*/ 7393151 w 7469351"/>
            <a:gd name="connsiteY88" fmla="*/ 1881297 h 3065928"/>
            <a:gd name="connsiteX89" fmla="*/ 7286471 w 7469351"/>
            <a:gd name="connsiteY89" fmla="*/ 1896537 h 3065928"/>
            <a:gd name="connsiteX90" fmla="*/ 7240751 w 7469351"/>
            <a:gd name="connsiteY90" fmla="*/ 1927017 h 3065928"/>
            <a:gd name="connsiteX91" fmla="*/ 7179791 w 7469351"/>
            <a:gd name="connsiteY91" fmla="*/ 1942257 h 3065928"/>
            <a:gd name="connsiteX92" fmla="*/ 7149311 w 7469351"/>
            <a:gd name="connsiteY92" fmla="*/ 1987977 h 3065928"/>
            <a:gd name="connsiteX93" fmla="*/ 7027391 w 7469351"/>
            <a:gd name="connsiteY93" fmla="*/ 2003217 h 3065928"/>
            <a:gd name="connsiteX94" fmla="*/ 6935951 w 7469351"/>
            <a:gd name="connsiteY94" fmla="*/ 2018457 h 3065928"/>
            <a:gd name="connsiteX95" fmla="*/ 6874991 w 7469351"/>
            <a:gd name="connsiteY95" fmla="*/ 2033697 h 3065928"/>
            <a:gd name="connsiteX96" fmla="*/ 5655791 w 7469351"/>
            <a:gd name="connsiteY96" fmla="*/ 2048937 h 3065928"/>
            <a:gd name="connsiteX97" fmla="*/ 5594831 w 7469351"/>
            <a:gd name="connsiteY97" fmla="*/ 2064177 h 3065928"/>
            <a:gd name="connsiteX98" fmla="*/ 5503391 w 7469351"/>
            <a:gd name="connsiteY98" fmla="*/ 2094657 h 3065928"/>
            <a:gd name="connsiteX99" fmla="*/ 5366231 w 7469351"/>
            <a:gd name="connsiteY99" fmla="*/ 2140377 h 3065928"/>
            <a:gd name="connsiteX100" fmla="*/ 5305271 w 7469351"/>
            <a:gd name="connsiteY100" fmla="*/ 2155617 h 3065928"/>
            <a:gd name="connsiteX101" fmla="*/ 5198591 w 7469351"/>
            <a:gd name="connsiteY101" fmla="*/ 2186097 h 3065928"/>
            <a:gd name="connsiteX102" fmla="*/ 5076671 w 7469351"/>
            <a:gd name="connsiteY102" fmla="*/ 2247057 h 3065928"/>
            <a:gd name="connsiteX103" fmla="*/ 4985231 w 7469351"/>
            <a:gd name="connsiteY103" fmla="*/ 2277537 h 3065928"/>
            <a:gd name="connsiteX104" fmla="*/ 4939511 w 7469351"/>
            <a:gd name="connsiteY104" fmla="*/ 2292777 h 3065928"/>
            <a:gd name="connsiteX105" fmla="*/ 4893791 w 7469351"/>
            <a:gd name="connsiteY105" fmla="*/ 2323257 h 3065928"/>
            <a:gd name="connsiteX106" fmla="*/ 4756631 w 7469351"/>
            <a:gd name="connsiteY106" fmla="*/ 2368977 h 3065928"/>
            <a:gd name="connsiteX107" fmla="*/ 4695671 w 7469351"/>
            <a:gd name="connsiteY107" fmla="*/ 2384217 h 3065928"/>
            <a:gd name="connsiteX108" fmla="*/ 4558511 w 7469351"/>
            <a:gd name="connsiteY108" fmla="*/ 2429937 h 3065928"/>
            <a:gd name="connsiteX109" fmla="*/ 4512791 w 7469351"/>
            <a:gd name="connsiteY109" fmla="*/ 2445177 h 3065928"/>
            <a:gd name="connsiteX110" fmla="*/ 4360391 w 7469351"/>
            <a:gd name="connsiteY110" fmla="*/ 2475657 h 3065928"/>
            <a:gd name="connsiteX111" fmla="*/ 4314671 w 7469351"/>
            <a:gd name="connsiteY111" fmla="*/ 2490897 h 3065928"/>
            <a:gd name="connsiteX112" fmla="*/ 4253711 w 7469351"/>
            <a:gd name="connsiteY112" fmla="*/ 2506137 h 3065928"/>
            <a:gd name="connsiteX113" fmla="*/ 4162271 w 7469351"/>
            <a:gd name="connsiteY113" fmla="*/ 2536617 h 3065928"/>
            <a:gd name="connsiteX114" fmla="*/ 4009871 w 7469351"/>
            <a:gd name="connsiteY114" fmla="*/ 2567097 h 3065928"/>
            <a:gd name="connsiteX115" fmla="*/ 3933671 w 7469351"/>
            <a:gd name="connsiteY115" fmla="*/ 2582337 h 3065928"/>
            <a:gd name="connsiteX116" fmla="*/ 3842231 w 7469351"/>
            <a:gd name="connsiteY116" fmla="*/ 2612817 h 3065928"/>
            <a:gd name="connsiteX117" fmla="*/ 3689831 w 7469351"/>
            <a:gd name="connsiteY117" fmla="*/ 2643297 h 3065928"/>
            <a:gd name="connsiteX118" fmla="*/ 3598391 w 7469351"/>
            <a:gd name="connsiteY118" fmla="*/ 2673777 h 3065928"/>
            <a:gd name="connsiteX119" fmla="*/ 3552671 w 7469351"/>
            <a:gd name="connsiteY119" fmla="*/ 2689017 h 3065928"/>
            <a:gd name="connsiteX120" fmla="*/ 3430751 w 7469351"/>
            <a:gd name="connsiteY120" fmla="*/ 2719497 h 3065928"/>
            <a:gd name="connsiteX121" fmla="*/ 2790671 w 7469351"/>
            <a:gd name="connsiteY121" fmla="*/ 2689017 h 3065928"/>
            <a:gd name="connsiteX122" fmla="*/ 2607791 w 7469351"/>
            <a:gd name="connsiteY122" fmla="*/ 2658537 h 3065928"/>
            <a:gd name="connsiteX123" fmla="*/ 2501111 w 7469351"/>
            <a:gd name="connsiteY123" fmla="*/ 2643297 h 3065928"/>
            <a:gd name="connsiteX124" fmla="*/ 2302991 w 7469351"/>
            <a:gd name="connsiteY124" fmla="*/ 2597577 h 3065928"/>
            <a:gd name="connsiteX125" fmla="*/ 2120111 w 7469351"/>
            <a:gd name="connsiteY125" fmla="*/ 2567097 h 3065928"/>
            <a:gd name="connsiteX126" fmla="*/ 1952471 w 7469351"/>
            <a:gd name="connsiteY126" fmla="*/ 2582337 h 3065928"/>
            <a:gd name="connsiteX127" fmla="*/ 1800071 w 7469351"/>
            <a:gd name="connsiteY127" fmla="*/ 2628057 h 3065928"/>
            <a:gd name="connsiteX128" fmla="*/ 1739111 w 7469351"/>
            <a:gd name="connsiteY128" fmla="*/ 2643297 h 3065928"/>
            <a:gd name="connsiteX129" fmla="*/ 611351 w 7469351"/>
            <a:gd name="connsiteY129" fmla="*/ 2643297 h 3065928"/>
            <a:gd name="connsiteX130" fmla="*/ 565631 w 7469351"/>
            <a:gd name="connsiteY130" fmla="*/ 2689017 h 3065928"/>
            <a:gd name="connsiteX131" fmla="*/ 504671 w 7469351"/>
            <a:gd name="connsiteY131" fmla="*/ 2795697 h 3065928"/>
            <a:gd name="connsiteX132" fmla="*/ 458951 w 7469351"/>
            <a:gd name="connsiteY132" fmla="*/ 2841417 h 3065928"/>
            <a:gd name="connsiteX133" fmla="*/ 428471 w 7469351"/>
            <a:gd name="connsiteY133" fmla="*/ 2887137 h 3065928"/>
            <a:gd name="connsiteX134" fmla="*/ 337031 w 7469351"/>
            <a:gd name="connsiteY134" fmla="*/ 2963337 h 3065928"/>
            <a:gd name="connsiteX135" fmla="*/ 276071 w 7469351"/>
            <a:gd name="connsiteY135" fmla="*/ 2978577 h 3065928"/>
            <a:gd name="connsiteX136" fmla="*/ 184631 w 7469351"/>
            <a:gd name="connsiteY136" fmla="*/ 3024297 h 3065928"/>
            <a:gd name="connsiteX137" fmla="*/ 138911 w 7469351"/>
            <a:gd name="connsiteY137" fmla="*/ 3054777 h 3065928"/>
            <a:gd name="connsiteX138" fmla="*/ 47471 w 7469351"/>
            <a:gd name="connsiteY138" fmla="*/ 2948097 h 3065928"/>
            <a:gd name="connsiteX139" fmla="*/ 32231 w 7469351"/>
            <a:gd name="connsiteY139" fmla="*/ 2902377 h 3065928"/>
            <a:gd name="connsiteX140" fmla="*/ 93191 w 7469351"/>
            <a:gd name="connsiteY140" fmla="*/ 2689017 h 3065928"/>
            <a:gd name="connsiteX141" fmla="*/ 169391 w 7469351"/>
            <a:gd name="connsiteY141" fmla="*/ 2689017 h 3065928"/>
            <a:gd name="connsiteX142" fmla="*/ 123671 w 7469351"/>
            <a:gd name="connsiteY142" fmla="*/ 2673777 h 3065928"/>
            <a:gd name="connsiteX143" fmla="*/ 123671 w 7469351"/>
            <a:gd name="connsiteY143" fmla="*/ 2673777 h 3065928"/>
            <a:gd name="connsiteX144" fmla="*/ 2043911 w 7469351"/>
            <a:gd name="connsiteY144"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859751 w 7469351"/>
            <a:gd name="connsiteY76" fmla="*/ 82977 h 3065928"/>
            <a:gd name="connsiteX77" fmla="*/ 6920711 w 7469351"/>
            <a:gd name="connsiteY77" fmla="*/ 67737 h 3065928"/>
            <a:gd name="connsiteX78" fmla="*/ 6966431 w 7469351"/>
            <a:gd name="connsiteY78" fmla="*/ 52497 h 3065928"/>
            <a:gd name="connsiteX79" fmla="*/ 7057871 w 7469351"/>
            <a:gd name="connsiteY79" fmla="*/ 37257 h 3065928"/>
            <a:gd name="connsiteX80" fmla="*/ 7118831 w 7469351"/>
            <a:gd name="connsiteY80" fmla="*/ 22017 h 3065928"/>
            <a:gd name="connsiteX81" fmla="*/ 7195031 w 7469351"/>
            <a:gd name="connsiteY81" fmla="*/ 6777 h 3065928"/>
            <a:gd name="connsiteX82" fmla="*/ 7377911 w 7469351"/>
            <a:gd name="connsiteY82" fmla="*/ 52497 h 3065928"/>
            <a:gd name="connsiteX83" fmla="*/ 7408391 w 7469351"/>
            <a:gd name="connsiteY83" fmla="*/ 98217 h 3065928"/>
            <a:gd name="connsiteX84" fmla="*/ 7423631 w 7469351"/>
            <a:gd name="connsiteY84" fmla="*/ 174417 h 3065928"/>
            <a:gd name="connsiteX85" fmla="*/ 7454111 w 7469351"/>
            <a:gd name="connsiteY85" fmla="*/ 220137 h 3065928"/>
            <a:gd name="connsiteX86" fmla="*/ 7469351 w 7469351"/>
            <a:gd name="connsiteY86" fmla="*/ 296337 h 3065928"/>
            <a:gd name="connsiteX87" fmla="*/ 7454111 w 7469351"/>
            <a:gd name="connsiteY87" fmla="*/ 1805097 h 3065928"/>
            <a:gd name="connsiteX88" fmla="*/ 7393151 w 7469351"/>
            <a:gd name="connsiteY88" fmla="*/ 1881297 h 3065928"/>
            <a:gd name="connsiteX89" fmla="*/ 7286471 w 7469351"/>
            <a:gd name="connsiteY89" fmla="*/ 1896537 h 3065928"/>
            <a:gd name="connsiteX90" fmla="*/ 7240751 w 7469351"/>
            <a:gd name="connsiteY90" fmla="*/ 1927017 h 3065928"/>
            <a:gd name="connsiteX91" fmla="*/ 7179791 w 7469351"/>
            <a:gd name="connsiteY91" fmla="*/ 1942257 h 3065928"/>
            <a:gd name="connsiteX92" fmla="*/ 7149311 w 7469351"/>
            <a:gd name="connsiteY92" fmla="*/ 1987977 h 3065928"/>
            <a:gd name="connsiteX93" fmla="*/ 7027391 w 7469351"/>
            <a:gd name="connsiteY93" fmla="*/ 2003217 h 3065928"/>
            <a:gd name="connsiteX94" fmla="*/ 6935951 w 7469351"/>
            <a:gd name="connsiteY94" fmla="*/ 2018457 h 3065928"/>
            <a:gd name="connsiteX95" fmla="*/ 6874991 w 7469351"/>
            <a:gd name="connsiteY95" fmla="*/ 2033697 h 3065928"/>
            <a:gd name="connsiteX96" fmla="*/ 5655791 w 7469351"/>
            <a:gd name="connsiteY96" fmla="*/ 2048937 h 3065928"/>
            <a:gd name="connsiteX97" fmla="*/ 5594831 w 7469351"/>
            <a:gd name="connsiteY97" fmla="*/ 2064177 h 3065928"/>
            <a:gd name="connsiteX98" fmla="*/ 5503391 w 7469351"/>
            <a:gd name="connsiteY98" fmla="*/ 2094657 h 3065928"/>
            <a:gd name="connsiteX99" fmla="*/ 5366231 w 7469351"/>
            <a:gd name="connsiteY99" fmla="*/ 2140377 h 3065928"/>
            <a:gd name="connsiteX100" fmla="*/ 5305271 w 7469351"/>
            <a:gd name="connsiteY100" fmla="*/ 2155617 h 3065928"/>
            <a:gd name="connsiteX101" fmla="*/ 5198591 w 7469351"/>
            <a:gd name="connsiteY101" fmla="*/ 2186097 h 3065928"/>
            <a:gd name="connsiteX102" fmla="*/ 5076671 w 7469351"/>
            <a:gd name="connsiteY102" fmla="*/ 2247057 h 3065928"/>
            <a:gd name="connsiteX103" fmla="*/ 4985231 w 7469351"/>
            <a:gd name="connsiteY103" fmla="*/ 2277537 h 3065928"/>
            <a:gd name="connsiteX104" fmla="*/ 4939511 w 7469351"/>
            <a:gd name="connsiteY104" fmla="*/ 2292777 h 3065928"/>
            <a:gd name="connsiteX105" fmla="*/ 4893791 w 7469351"/>
            <a:gd name="connsiteY105" fmla="*/ 2323257 h 3065928"/>
            <a:gd name="connsiteX106" fmla="*/ 4756631 w 7469351"/>
            <a:gd name="connsiteY106" fmla="*/ 2368977 h 3065928"/>
            <a:gd name="connsiteX107" fmla="*/ 4695671 w 7469351"/>
            <a:gd name="connsiteY107" fmla="*/ 2384217 h 3065928"/>
            <a:gd name="connsiteX108" fmla="*/ 4558511 w 7469351"/>
            <a:gd name="connsiteY108" fmla="*/ 2429937 h 3065928"/>
            <a:gd name="connsiteX109" fmla="*/ 4512791 w 7469351"/>
            <a:gd name="connsiteY109" fmla="*/ 2445177 h 3065928"/>
            <a:gd name="connsiteX110" fmla="*/ 4360391 w 7469351"/>
            <a:gd name="connsiteY110" fmla="*/ 2475657 h 3065928"/>
            <a:gd name="connsiteX111" fmla="*/ 4314671 w 7469351"/>
            <a:gd name="connsiteY111" fmla="*/ 2490897 h 3065928"/>
            <a:gd name="connsiteX112" fmla="*/ 4253711 w 7469351"/>
            <a:gd name="connsiteY112" fmla="*/ 2506137 h 3065928"/>
            <a:gd name="connsiteX113" fmla="*/ 4162271 w 7469351"/>
            <a:gd name="connsiteY113" fmla="*/ 2536617 h 3065928"/>
            <a:gd name="connsiteX114" fmla="*/ 4009871 w 7469351"/>
            <a:gd name="connsiteY114" fmla="*/ 2567097 h 3065928"/>
            <a:gd name="connsiteX115" fmla="*/ 3933671 w 7469351"/>
            <a:gd name="connsiteY115" fmla="*/ 2582337 h 3065928"/>
            <a:gd name="connsiteX116" fmla="*/ 3842231 w 7469351"/>
            <a:gd name="connsiteY116" fmla="*/ 2612817 h 3065928"/>
            <a:gd name="connsiteX117" fmla="*/ 3689831 w 7469351"/>
            <a:gd name="connsiteY117" fmla="*/ 2643297 h 3065928"/>
            <a:gd name="connsiteX118" fmla="*/ 3598391 w 7469351"/>
            <a:gd name="connsiteY118" fmla="*/ 2673777 h 3065928"/>
            <a:gd name="connsiteX119" fmla="*/ 3552671 w 7469351"/>
            <a:gd name="connsiteY119" fmla="*/ 2689017 h 3065928"/>
            <a:gd name="connsiteX120" fmla="*/ 3430751 w 7469351"/>
            <a:gd name="connsiteY120" fmla="*/ 2719497 h 3065928"/>
            <a:gd name="connsiteX121" fmla="*/ 2790671 w 7469351"/>
            <a:gd name="connsiteY121" fmla="*/ 2689017 h 3065928"/>
            <a:gd name="connsiteX122" fmla="*/ 2607791 w 7469351"/>
            <a:gd name="connsiteY122" fmla="*/ 2658537 h 3065928"/>
            <a:gd name="connsiteX123" fmla="*/ 2501111 w 7469351"/>
            <a:gd name="connsiteY123" fmla="*/ 2643297 h 3065928"/>
            <a:gd name="connsiteX124" fmla="*/ 2302991 w 7469351"/>
            <a:gd name="connsiteY124" fmla="*/ 2597577 h 3065928"/>
            <a:gd name="connsiteX125" fmla="*/ 2120111 w 7469351"/>
            <a:gd name="connsiteY125" fmla="*/ 2567097 h 3065928"/>
            <a:gd name="connsiteX126" fmla="*/ 1952471 w 7469351"/>
            <a:gd name="connsiteY126" fmla="*/ 2582337 h 3065928"/>
            <a:gd name="connsiteX127" fmla="*/ 1800071 w 7469351"/>
            <a:gd name="connsiteY127" fmla="*/ 2628057 h 3065928"/>
            <a:gd name="connsiteX128" fmla="*/ 1739111 w 7469351"/>
            <a:gd name="connsiteY128" fmla="*/ 2643297 h 3065928"/>
            <a:gd name="connsiteX129" fmla="*/ 611351 w 7469351"/>
            <a:gd name="connsiteY129" fmla="*/ 2643297 h 3065928"/>
            <a:gd name="connsiteX130" fmla="*/ 565631 w 7469351"/>
            <a:gd name="connsiteY130" fmla="*/ 2689017 h 3065928"/>
            <a:gd name="connsiteX131" fmla="*/ 504671 w 7469351"/>
            <a:gd name="connsiteY131" fmla="*/ 2795697 h 3065928"/>
            <a:gd name="connsiteX132" fmla="*/ 458951 w 7469351"/>
            <a:gd name="connsiteY132" fmla="*/ 2841417 h 3065928"/>
            <a:gd name="connsiteX133" fmla="*/ 428471 w 7469351"/>
            <a:gd name="connsiteY133" fmla="*/ 2887137 h 3065928"/>
            <a:gd name="connsiteX134" fmla="*/ 337031 w 7469351"/>
            <a:gd name="connsiteY134" fmla="*/ 2963337 h 3065928"/>
            <a:gd name="connsiteX135" fmla="*/ 276071 w 7469351"/>
            <a:gd name="connsiteY135" fmla="*/ 2978577 h 3065928"/>
            <a:gd name="connsiteX136" fmla="*/ 184631 w 7469351"/>
            <a:gd name="connsiteY136" fmla="*/ 3024297 h 3065928"/>
            <a:gd name="connsiteX137" fmla="*/ 138911 w 7469351"/>
            <a:gd name="connsiteY137" fmla="*/ 3054777 h 3065928"/>
            <a:gd name="connsiteX138" fmla="*/ 47471 w 7469351"/>
            <a:gd name="connsiteY138" fmla="*/ 2948097 h 3065928"/>
            <a:gd name="connsiteX139" fmla="*/ 32231 w 7469351"/>
            <a:gd name="connsiteY139" fmla="*/ 2902377 h 3065928"/>
            <a:gd name="connsiteX140" fmla="*/ 93191 w 7469351"/>
            <a:gd name="connsiteY140" fmla="*/ 2689017 h 3065928"/>
            <a:gd name="connsiteX141" fmla="*/ 169391 w 7469351"/>
            <a:gd name="connsiteY141" fmla="*/ 2689017 h 3065928"/>
            <a:gd name="connsiteX142" fmla="*/ 123671 w 7469351"/>
            <a:gd name="connsiteY142" fmla="*/ 2673777 h 3065928"/>
            <a:gd name="connsiteX143" fmla="*/ 123671 w 7469351"/>
            <a:gd name="connsiteY143" fmla="*/ 2673777 h 3065928"/>
            <a:gd name="connsiteX144" fmla="*/ 2043911 w 7469351"/>
            <a:gd name="connsiteY144"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859751 w 7469351"/>
            <a:gd name="connsiteY76" fmla="*/ 82977 h 3065928"/>
            <a:gd name="connsiteX77" fmla="*/ 6920711 w 7469351"/>
            <a:gd name="connsiteY77" fmla="*/ 67737 h 3065928"/>
            <a:gd name="connsiteX78" fmla="*/ 6966431 w 7469351"/>
            <a:gd name="connsiteY78" fmla="*/ 52497 h 3065928"/>
            <a:gd name="connsiteX79" fmla="*/ 7057871 w 7469351"/>
            <a:gd name="connsiteY79" fmla="*/ 37257 h 3065928"/>
            <a:gd name="connsiteX80" fmla="*/ 7118831 w 7469351"/>
            <a:gd name="connsiteY80" fmla="*/ 22017 h 3065928"/>
            <a:gd name="connsiteX81" fmla="*/ 7195031 w 7469351"/>
            <a:gd name="connsiteY81" fmla="*/ 6777 h 3065928"/>
            <a:gd name="connsiteX82" fmla="*/ 7377911 w 7469351"/>
            <a:gd name="connsiteY82" fmla="*/ 52497 h 3065928"/>
            <a:gd name="connsiteX83" fmla="*/ 7408391 w 7469351"/>
            <a:gd name="connsiteY83" fmla="*/ 98217 h 3065928"/>
            <a:gd name="connsiteX84" fmla="*/ 7423631 w 7469351"/>
            <a:gd name="connsiteY84" fmla="*/ 174417 h 3065928"/>
            <a:gd name="connsiteX85" fmla="*/ 7454111 w 7469351"/>
            <a:gd name="connsiteY85" fmla="*/ 220137 h 3065928"/>
            <a:gd name="connsiteX86" fmla="*/ 7469351 w 7469351"/>
            <a:gd name="connsiteY86" fmla="*/ 296337 h 3065928"/>
            <a:gd name="connsiteX87" fmla="*/ 7454111 w 7469351"/>
            <a:gd name="connsiteY87" fmla="*/ 1805097 h 3065928"/>
            <a:gd name="connsiteX88" fmla="*/ 7393151 w 7469351"/>
            <a:gd name="connsiteY88" fmla="*/ 1881297 h 3065928"/>
            <a:gd name="connsiteX89" fmla="*/ 7286471 w 7469351"/>
            <a:gd name="connsiteY89" fmla="*/ 1896537 h 3065928"/>
            <a:gd name="connsiteX90" fmla="*/ 7240751 w 7469351"/>
            <a:gd name="connsiteY90" fmla="*/ 1927017 h 3065928"/>
            <a:gd name="connsiteX91" fmla="*/ 7179791 w 7469351"/>
            <a:gd name="connsiteY91" fmla="*/ 1942257 h 3065928"/>
            <a:gd name="connsiteX92" fmla="*/ 7149311 w 7469351"/>
            <a:gd name="connsiteY92" fmla="*/ 1987977 h 3065928"/>
            <a:gd name="connsiteX93" fmla="*/ 7027391 w 7469351"/>
            <a:gd name="connsiteY93" fmla="*/ 2003217 h 3065928"/>
            <a:gd name="connsiteX94" fmla="*/ 6935951 w 7469351"/>
            <a:gd name="connsiteY94" fmla="*/ 2018457 h 3065928"/>
            <a:gd name="connsiteX95" fmla="*/ 6874991 w 7469351"/>
            <a:gd name="connsiteY95" fmla="*/ 2033697 h 3065928"/>
            <a:gd name="connsiteX96" fmla="*/ 5655791 w 7469351"/>
            <a:gd name="connsiteY96" fmla="*/ 2048937 h 3065928"/>
            <a:gd name="connsiteX97" fmla="*/ 5594831 w 7469351"/>
            <a:gd name="connsiteY97" fmla="*/ 2064177 h 3065928"/>
            <a:gd name="connsiteX98" fmla="*/ 5503391 w 7469351"/>
            <a:gd name="connsiteY98" fmla="*/ 2094657 h 3065928"/>
            <a:gd name="connsiteX99" fmla="*/ 5366231 w 7469351"/>
            <a:gd name="connsiteY99" fmla="*/ 2140377 h 3065928"/>
            <a:gd name="connsiteX100" fmla="*/ 5305271 w 7469351"/>
            <a:gd name="connsiteY100" fmla="*/ 2155617 h 3065928"/>
            <a:gd name="connsiteX101" fmla="*/ 5198591 w 7469351"/>
            <a:gd name="connsiteY101" fmla="*/ 2186097 h 3065928"/>
            <a:gd name="connsiteX102" fmla="*/ 5076671 w 7469351"/>
            <a:gd name="connsiteY102" fmla="*/ 2247057 h 3065928"/>
            <a:gd name="connsiteX103" fmla="*/ 4985231 w 7469351"/>
            <a:gd name="connsiteY103" fmla="*/ 2277537 h 3065928"/>
            <a:gd name="connsiteX104" fmla="*/ 4939511 w 7469351"/>
            <a:gd name="connsiteY104" fmla="*/ 2292777 h 3065928"/>
            <a:gd name="connsiteX105" fmla="*/ 4893791 w 7469351"/>
            <a:gd name="connsiteY105" fmla="*/ 2323257 h 3065928"/>
            <a:gd name="connsiteX106" fmla="*/ 4756631 w 7469351"/>
            <a:gd name="connsiteY106" fmla="*/ 2368977 h 3065928"/>
            <a:gd name="connsiteX107" fmla="*/ 4695671 w 7469351"/>
            <a:gd name="connsiteY107" fmla="*/ 2384217 h 3065928"/>
            <a:gd name="connsiteX108" fmla="*/ 4558511 w 7469351"/>
            <a:gd name="connsiteY108" fmla="*/ 2429937 h 3065928"/>
            <a:gd name="connsiteX109" fmla="*/ 4512791 w 7469351"/>
            <a:gd name="connsiteY109" fmla="*/ 2445177 h 3065928"/>
            <a:gd name="connsiteX110" fmla="*/ 4360391 w 7469351"/>
            <a:gd name="connsiteY110" fmla="*/ 2475657 h 3065928"/>
            <a:gd name="connsiteX111" fmla="*/ 4314671 w 7469351"/>
            <a:gd name="connsiteY111" fmla="*/ 2490897 h 3065928"/>
            <a:gd name="connsiteX112" fmla="*/ 4253711 w 7469351"/>
            <a:gd name="connsiteY112" fmla="*/ 2506137 h 3065928"/>
            <a:gd name="connsiteX113" fmla="*/ 4162271 w 7469351"/>
            <a:gd name="connsiteY113" fmla="*/ 2536617 h 3065928"/>
            <a:gd name="connsiteX114" fmla="*/ 4009871 w 7469351"/>
            <a:gd name="connsiteY114" fmla="*/ 2567097 h 3065928"/>
            <a:gd name="connsiteX115" fmla="*/ 3933671 w 7469351"/>
            <a:gd name="connsiteY115" fmla="*/ 2582337 h 3065928"/>
            <a:gd name="connsiteX116" fmla="*/ 3842231 w 7469351"/>
            <a:gd name="connsiteY116" fmla="*/ 2612817 h 3065928"/>
            <a:gd name="connsiteX117" fmla="*/ 3689831 w 7469351"/>
            <a:gd name="connsiteY117" fmla="*/ 2643297 h 3065928"/>
            <a:gd name="connsiteX118" fmla="*/ 3598391 w 7469351"/>
            <a:gd name="connsiteY118" fmla="*/ 2673777 h 3065928"/>
            <a:gd name="connsiteX119" fmla="*/ 3552671 w 7469351"/>
            <a:gd name="connsiteY119" fmla="*/ 2689017 h 3065928"/>
            <a:gd name="connsiteX120" fmla="*/ 3430751 w 7469351"/>
            <a:gd name="connsiteY120" fmla="*/ 2719497 h 3065928"/>
            <a:gd name="connsiteX121" fmla="*/ 2790671 w 7469351"/>
            <a:gd name="connsiteY121" fmla="*/ 2689017 h 3065928"/>
            <a:gd name="connsiteX122" fmla="*/ 2607791 w 7469351"/>
            <a:gd name="connsiteY122" fmla="*/ 2658537 h 3065928"/>
            <a:gd name="connsiteX123" fmla="*/ 2501111 w 7469351"/>
            <a:gd name="connsiteY123" fmla="*/ 2643297 h 3065928"/>
            <a:gd name="connsiteX124" fmla="*/ 2302991 w 7469351"/>
            <a:gd name="connsiteY124" fmla="*/ 2597577 h 3065928"/>
            <a:gd name="connsiteX125" fmla="*/ 2120111 w 7469351"/>
            <a:gd name="connsiteY125" fmla="*/ 2567097 h 3065928"/>
            <a:gd name="connsiteX126" fmla="*/ 1952471 w 7469351"/>
            <a:gd name="connsiteY126" fmla="*/ 2582337 h 3065928"/>
            <a:gd name="connsiteX127" fmla="*/ 1800071 w 7469351"/>
            <a:gd name="connsiteY127" fmla="*/ 2628057 h 3065928"/>
            <a:gd name="connsiteX128" fmla="*/ 1739111 w 7469351"/>
            <a:gd name="connsiteY128" fmla="*/ 2643297 h 3065928"/>
            <a:gd name="connsiteX129" fmla="*/ 611351 w 7469351"/>
            <a:gd name="connsiteY129" fmla="*/ 2643297 h 3065928"/>
            <a:gd name="connsiteX130" fmla="*/ 565631 w 7469351"/>
            <a:gd name="connsiteY130" fmla="*/ 2689017 h 3065928"/>
            <a:gd name="connsiteX131" fmla="*/ 504671 w 7469351"/>
            <a:gd name="connsiteY131" fmla="*/ 2795697 h 3065928"/>
            <a:gd name="connsiteX132" fmla="*/ 458951 w 7469351"/>
            <a:gd name="connsiteY132" fmla="*/ 2841417 h 3065928"/>
            <a:gd name="connsiteX133" fmla="*/ 428471 w 7469351"/>
            <a:gd name="connsiteY133" fmla="*/ 2887137 h 3065928"/>
            <a:gd name="connsiteX134" fmla="*/ 337031 w 7469351"/>
            <a:gd name="connsiteY134" fmla="*/ 2963337 h 3065928"/>
            <a:gd name="connsiteX135" fmla="*/ 276071 w 7469351"/>
            <a:gd name="connsiteY135" fmla="*/ 2978577 h 3065928"/>
            <a:gd name="connsiteX136" fmla="*/ 184631 w 7469351"/>
            <a:gd name="connsiteY136" fmla="*/ 3024297 h 3065928"/>
            <a:gd name="connsiteX137" fmla="*/ 138911 w 7469351"/>
            <a:gd name="connsiteY137" fmla="*/ 3054777 h 3065928"/>
            <a:gd name="connsiteX138" fmla="*/ 47471 w 7469351"/>
            <a:gd name="connsiteY138" fmla="*/ 2948097 h 3065928"/>
            <a:gd name="connsiteX139" fmla="*/ 32231 w 7469351"/>
            <a:gd name="connsiteY139" fmla="*/ 2902377 h 3065928"/>
            <a:gd name="connsiteX140" fmla="*/ 93191 w 7469351"/>
            <a:gd name="connsiteY140" fmla="*/ 2689017 h 3065928"/>
            <a:gd name="connsiteX141" fmla="*/ 169391 w 7469351"/>
            <a:gd name="connsiteY141" fmla="*/ 2689017 h 3065928"/>
            <a:gd name="connsiteX142" fmla="*/ 123671 w 7469351"/>
            <a:gd name="connsiteY142" fmla="*/ 2673777 h 3065928"/>
            <a:gd name="connsiteX143" fmla="*/ 123671 w 7469351"/>
            <a:gd name="connsiteY143" fmla="*/ 2673777 h 3065928"/>
            <a:gd name="connsiteX144" fmla="*/ 2043911 w 7469351"/>
            <a:gd name="connsiteY144"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6966431 w 7469351"/>
            <a:gd name="connsiteY79" fmla="*/ 52497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6935951 w 7469351"/>
            <a:gd name="connsiteY95" fmla="*/ 2018457 h 3065928"/>
            <a:gd name="connsiteX96" fmla="*/ 6874991 w 7469351"/>
            <a:gd name="connsiteY96" fmla="*/ 2033697 h 3065928"/>
            <a:gd name="connsiteX97" fmla="*/ 5655791 w 7469351"/>
            <a:gd name="connsiteY97" fmla="*/ 2048937 h 3065928"/>
            <a:gd name="connsiteX98" fmla="*/ 5594831 w 7469351"/>
            <a:gd name="connsiteY98" fmla="*/ 2064177 h 3065928"/>
            <a:gd name="connsiteX99" fmla="*/ 5503391 w 7469351"/>
            <a:gd name="connsiteY99" fmla="*/ 2094657 h 3065928"/>
            <a:gd name="connsiteX100" fmla="*/ 5366231 w 7469351"/>
            <a:gd name="connsiteY100" fmla="*/ 2140377 h 3065928"/>
            <a:gd name="connsiteX101" fmla="*/ 5305271 w 7469351"/>
            <a:gd name="connsiteY101" fmla="*/ 2155617 h 3065928"/>
            <a:gd name="connsiteX102" fmla="*/ 5198591 w 7469351"/>
            <a:gd name="connsiteY102" fmla="*/ 2186097 h 3065928"/>
            <a:gd name="connsiteX103" fmla="*/ 5076671 w 7469351"/>
            <a:gd name="connsiteY103" fmla="*/ 2247057 h 3065928"/>
            <a:gd name="connsiteX104" fmla="*/ 4985231 w 7469351"/>
            <a:gd name="connsiteY104" fmla="*/ 2277537 h 3065928"/>
            <a:gd name="connsiteX105" fmla="*/ 4939511 w 7469351"/>
            <a:gd name="connsiteY105" fmla="*/ 2292777 h 3065928"/>
            <a:gd name="connsiteX106" fmla="*/ 4893791 w 7469351"/>
            <a:gd name="connsiteY106" fmla="*/ 2323257 h 3065928"/>
            <a:gd name="connsiteX107" fmla="*/ 4756631 w 7469351"/>
            <a:gd name="connsiteY107" fmla="*/ 2368977 h 3065928"/>
            <a:gd name="connsiteX108" fmla="*/ 4695671 w 7469351"/>
            <a:gd name="connsiteY108" fmla="*/ 2384217 h 3065928"/>
            <a:gd name="connsiteX109" fmla="*/ 4558511 w 7469351"/>
            <a:gd name="connsiteY109" fmla="*/ 2429937 h 3065928"/>
            <a:gd name="connsiteX110" fmla="*/ 4512791 w 7469351"/>
            <a:gd name="connsiteY110" fmla="*/ 2445177 h 3065928"/>
            <a:gd name="connsiteX111" fmla="*/ 4360391 w 7469351"/>
            <a:gd name="connsiteY111" fmla="*/ 2475657 h 3065928"/>
            <a:gd name="connsiteX112" fmla="*/ 4314671 w 7469351"/>
            <a:gd name="connsiteY112" fmla="*/ 2490897 h 3065928"/>
            <a:gd name="connsiteX113" fmla="*/ 4253711 w 7469351"/>
            <a:gd name="connsiteY113" fmla="*/ 2506137 h 3065928"/>
            <a:gd name="connsiteX114" fmla="*/ 4162271 w 7469351"/>
            <a:gd name="connsiteY114" fmla="*/ 2536617 h 3065928"/>
            <a:gd name="connsiteX115" fmla="*/ 4009871 w 7469351"/>
            <a:gd name="connsiteY115" fmla="*/ 2567097 h 3065928"/>
            <a:gd name="connsiteX116" fmla="*/ 3933671 w 7469351"/>
            <a:gd name="connsiteY116" fmla="*/ 2582337 h 3065928"/>
            <a:gd name="connsiteX117" fmla="*/ 3842231 w 7469351"/>
            <a:gd name="connsiteY117" fmla="*/ 2612817 h 3065928"/>
            <a:gd name="connsiteX118" fmla="*/ 3689831 w 7469351"/>
            <a:gd name="connsiteY118" fmla="*/ 2643297 h 3065928"/>
            <a:gd name="connsiteX119" fmla="*/ 3598391 w 7469351"/>
            <a:gd name="connsiteY119" fmla="*/ 2673777 h 3065928"/>
            <a:gd name="connsiteX120" fmla="*/ 3552671 w 7469351"/>
            <a:gd name="connsiteY120" fmla="*/ 2689017 h 3065928"/>
            <a:gd name="connsiteX121" fmla="*/ 3430751 w 7469351"/>
            <a:gd name="connsiteY121" fmla="*/ 2719497 h 3065928"/>
            <a:gd name="connsiteX122" fmla="*/ 2790671 w 7469351"/>
            <a:gd name="connsiteY122" fmla="*/ 2689017 h 3065928"/>
            <a:gd name="connsiteX123" fmla="*/ 2607791 w 7469351"/>
            <a:gd name="connsiteY123" fmla="*/ 2658537 h 3065928"/>
            <a:gd name="connsiteX124" fmla="*/ 2501111 w 7469351"/>
            <a:gd name="connsiteY124" fmla="*/ 2643297 h 3065928"/>
            <a:gd name="connsiteX125" fmla="*/ 2302991 w 7469351"/>
            <a:gd name="connsiteY125" fmla="*/ 2597577 h 3065928"/>
            <a:gd name="connsiteX126" fmla="*/ 2120111 w 7469351"/>
            <a:gd name="connsiteY126" fmla="*/ 2567097 h 3065928"/>
            <a:gd name="connsiteX127" fmla="*/ 1952471 w 7469351"/>
            <a:gd name="connsiteY127" fmla="*/ 2582337 h 3065928"/>
            <a:gd name="connsiteX128" fmla="*/ 1800071 w 7469351"/>
            <a:gd name="connsiteY128" fmla="*/ 2628057 h 3065928"/>
            <a:gd name="connsiteX129" fmla="*/ 1739111 w 7469351"/>
            <a:gd name="connsiteY129" fmla="*/ 2643297 h 3065928"/>
            <a:gd name="connsiteX130" fmla="*/ 611351 w 7469351"/>
            <a:gd name="connsiteY130" fmla="*/ 2643297 h 3065928"/>
            <a:gd name="connsiteX131" fmla="*/ 565631 w 7469351"/>
            <a:gd name="connsiteY131" fmla="*/ 2689017 h 3065928"/>
            <a:gd name="connsiteX132" fmla="*/ 504671 w 7469351"/>
            <a:gd name="connsiteY132" fmla="*/ 2795697 h 3065928"/>
            <a:gd name="connsiteX133" fmla="*/ 458951 w 7469351"/>
            <a:gd name="connsiteY133" fmla="*/ 2841417 h 3065928"/>
            <a:gd name="connsiteX134" fmla="*/ 428471 w 7469351"/>
            <a:gd name="connsiteY134" fmla="*/ 2887137 h 3065928"/>
            <a:gd name="connsiteX135" fmla="*/ 337031 w 7469351"/>
            <a:gd name="connsiteY135" fmla="*/ 2963337 h 3065928"/>
            <a:gd name="connsiteX136" fmla="*/ 276071 w 7469351"/>
            <a:gd name="connsiteY136" fmla="*/ 2978577 h 3065928"/>
            <a:gd name="connsiteX137" fmla="*/ 184631 w 7469351"/>
            <a:gd name="connsiteY137" fmla="*/ 3024297 h 3065928"/>
            <a:gd name="connsiteX138" fmla="*/ 138911 w 7469351"/>
            <a:gd name="connsiteY138" fmla="*/ 3054777 h 3065928"/>
            <a:gd name="connsiteX139" fmla="*/ 47471 w 7469351"/>
            <a:gd name="connsiteY139" fmla="*/ 2948097 h 3065928"/>
            <a:gd name="connsiteX140" fmla="*/ 32231 w 7469351"/>
            <a:gd name="connsiteY140" fmla="*/ 2902377 h 3065928"/>
            <a:gd name="connsiteX141" fmla="*/ 93191 w 7469351"/>
            <a:gd name="connsiteY141" fmla="*/ 2689017 h 3065928"/>
            <a:gd name="connsiteX142" fmla="*/ 169391 w 7469351"/>
            <a:gd name="connsiteY142" fmla="*/ 2689017 h 3065928"/>
            <a:gd name="connsiteX143" fmla="*/ 123671 w 7469351"/>
            <a:gd name="connsiteY143" fmla="*/ 2673777 h 3065928"/>
            <a:gd name="connsiteX144" fmla="*/ 123671 w 7469351"/>
            <a:gd name="connsiteY144" fmla="*/ 2673777 h 3065928"/>
            <a:gd name="connsiteX145" fmla="*/ 2043911 w 7469351"/>
            <a:gd name="connsiteY145"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6935951 w 7469351"/>
            <a:gd name="connsiteY95" fmla="*/ 2018457 h 3065928"/>
            <a:gd name="connsiteX96" fmla="*/ 6874991 w 7469351"/>
            <a:gd name="connsiteY96" fmla="*/ 2033697 h 3065928"/>
            <a:gd name="connsiteX97" fmla="*/ 5655791 w 7469351"/>
            <a:gd name="connsiteY97" fmla="*/ 2048937 h 3065928"/>
            <a:gd name="connsiteX98" fmla="*/ 5594831 w 7469351"/>
            <a:gd name="connsiteY98" fmla="*/ 2064177 h 3065928"/>
            <a:gd name="connsiteX99" fmla="*/ 5503391 w 7469351"/>
            <a:gd name="connsiteY99" fmla="*/ 2094657 h 3065928"/>
            <a:gd name="connsiteX100" fmla="*/ 5366231 w 7469351"/>
            <a:gd name="connsiteY100" fmla="*/ 2140377 h 3065928"/>
            <a:gd name="connsiteX101" fmla="*/ 5305271 w 7469351"/>
            <a:gd name="connsiteY101" fmla="*/ 2155617 h 3065928"/>
            <a:gd name="connsiteX102" fmla="*/ 5198591 w 7469351"/>
            <a:gd name="connsiteY102" fmla="*/ 2186097 h 3065928"/>
            <a:gd name="connsiteX103" fmla="*/ 5076671 w 7469351"/>
            <a:gd name="connsiteY103" fmla="*/ 2247057 h 3065928"/>
            <a:gd name="connsiteX104" fmla="*/ 4985231 w 7469351"/>
            <a:gd name="connsiteY104" fmla="*/ 2277537 h 3065928"/>
            <a:gd name="connsiteX105" fmla="*/ 4939511 w 7469351"/>
            <a:gd name="connsiteY105" fmla="*/ 2292777 h 3065928"/>
            <a:gd name="connsiteX106" fmla="*/ 4893791 w 7469351"/>
            <a:gd name="connsiteY106" fmla="*/ 2323257 h 3065928"/>
            <a:gd name="connsiteX107" fmla="*/ 4756631 w 7469351"/>
            <a:gd name="connsiteY107" fmla="*/ 2368977 h 3065928"/>
            <a:gd name="connsiteX108" fmla="*/ 4695671 w 7469351"/>
            <a:gd name="connsiteY108" fmla="*/ 2384217 h 3065928"/>
            <a:gd name="connsiteX109" fmla="*/ 4558511 w 7469351"/>
            <a:gd name="connsiteY109" fmla="*/ 2429937 h 3065928"/>
            <a:gd name="connsiteX110" fmla="*/ 4512791 w 7469351"/>
            <a:gd name="connsiteY110" fmla="*/ 2445177 h 3065928"/>
            <a:gd name="connsiteX111" fmla="*/ 4360391 w 7469351"/>
            <a:gd name="connsiteY111" fmla="*/ 2475657 h 3065928"/>
            <a:gd name="connsiteX112" fmla="*/ 4314671 w 7469351"/>
            <a:gd name="connsiteY112" fmla="*/ 2490897 h 3065928"/>
            <a:gd name="connsiteX113" fmla="*/ 4253711 w 7469351"/>
            <a:gd name="connsiteY113" fmla="*/ 2506137 h 3065928"/>
            <a:gd name="connsiteX114" fmla="*/ 4162271 w 7469351"/>
            <a:gd name="connsiteY114" fmla="*/ 2536617 h 3065928"/>
            <a:gd name="connsiteX115" fmla="*/ 4009871 w 7469351"/>
            <a:gd name="connsiteY115" fmla="*/ 2567097 h 3065928"/>
            <a:gd name="connsiteX116" fmla="*/ 3933671 w 7469351"/>
            <a:gd name="connsiteY116" fmla="*/ 2582337 h 3065928"/>
            <a:gd name="connsiteX117" fmla="*/ 3842231 w 7469351"/>
            <a:gd name="connsiteY117" fmla="*/ 2612817 h 3065928"/>
            <a:gd name="connsiteX118" fmla="*/ 3689831 w 7469351"/>
            <a:gd name="connsiteY118" fmla="*/ 2643297 h 3065928"/>
            <a:gd name="connsiteX119" fmla="*/ 3598391 w 7469351"/>
            <a:gd name="connsiteY119" fmla="*/ 2673777 h 3065928"/>
            <a:gd name="connsiteX120" fmla="*/ 3552671 w 7469351"/>
            <a:gd name="connsiteY120" fmla="*/ 2689017 h 3065928"/>
            <a:gd name="connsiteX121" fmla="*/ 3430751 w 7469351"/>
            <a:gd name="connsiteY121" fmla="*/ 2719497 h 3065928"/>
            <a:gd name="connsiteX122" fmla="*/ 2790671 w 7469351"/>
            <a:gd name="connsiteY122" fmla="*/ 2689017 h 3065928"/>
            <a:gd name="connsiteX123" fmla="*/ 2607791 w 7469351"/>
            <a:gd name="connsiteY123" fmla="*/ 2658537 h 3065928"/>
            <a:gd name="connsiteX124" fmla="*/ 2501111 w 7469351"/>
            <a:gd name="connsiteY124" fmla="*/ 2643297 h 3065928"/>
            <a:gd name="connsiteX125" fmla="*/ 2302991 w 7469351"/>
            <a:gd name="connsiteY125" fmla="*/ 2597577 h 3065928"/>
            <a:gd name="connsiteX126" fmla="*/ 2120111 w 7469351"/>
            <a:gd name="connsiteY126" fmla="*/ 2567097 h 3065928"/>
            <a:gd name="connsiteX127" fmla="*/ 1952471 w 7469351"/>
            <a:gd name="connsiteY127" fmla="*/ 2582337 h 3065928"/>
            <a:gd name="connsiteX128" fmla="*/ 1800071 w 7469351"/>
            <a:gd name="connsiteY128" fmla="*/ 2628057 h 3065928"/>
            <a:gd name="connsiteX129" fmla="*/ 1739111 w 7469351"/>
            <a:gd name="connsiteY129" fmla="*/ 2643297 h 3065928"/>
            <a:gd name="connsiteX130" fmla="*/ 611351 w 7469351"/>
            <a:gd name="connsiteY130" fmla="*/ 2643297 h 3065928"/>
            <a:gd name="connsiteX131" fmla="*/ 565631 w 7469351"/>
            <a:gd name="connsiteY131" fmla="*/ 2689017 h 3065928"/>
            <a:gd name="connsiteX132" fmla="*/ 504671 w 7469351"/>
            <a:gd name="connsiteY132" fmla="*/ 2795697 h 3065928"/>
            <a:gd name="connsiteX133" fmla="*/ 458951 w 7469351"/>
            <a:gd name="connsiteY133" fmla="*/ 2841417 h 3065928"/>
            <a:gd name="connsiteX134" fmla="*/ 428471 w 7469351"/>
            <a:gd name="connsiteY134" fmla="*/ 2887137 h 3065928"/>
            <a:gd name="connsiteX135" fmla="*/ 337031 w 7469351"/>
            <a:gd name="connsiteY135" fmla="*/ 2963337 h 3065928"/>
            <a:gd name="connsiteX136" fmla="*/ 276071 w 7469351"/>
            <a:gd name="connsiteY136" fmla="*/ 2978577 h 3065928"/>
            <a:gd name="connsiteX137" fmla="*/ 184631 w 7469351"/>
            <a:gd name="connsiteY137" fmla="*/ 3024297 h 3065928"/>
            <a:gd name="connsiteX138" fmla="*/ 138911 w 7469351"/>
            <a:gd name="connsiteY138" fmla="*/ 3054777 h 3065928"/>
            <a:gd name="connsiteX139" fmla="*/ 47471 w 7469351"/>
            <a:gd name="connsiteY139" fmla="*/ 2948097 h 3065928"/>
            <a:gd name="connsiteX140" fmla="*/ 32231 w 7469351"/>
            <a:gd name="connsiteY140" fmla="*/ 2902377 h 3065928"/>
            <a:gd name="connsiteX141" fmla="*/ 93191 w 7469351"/>
            <a:gd name="connsiteY141" fmla="*/ 2689017 h 3065928"/>
            <a:gd name="connsiteX142" fmla="*/ 169391 w 7469351"/>
            <a:gd name="connsiteY142" fmla="*/ 2689017 h 3065928"/>
            <a:gd name="connsiteX143" fmla="*/ 123671 w 7469351"/>
            <a:gd name="connsiteY143" fmla="*/ 2673777 h 3065928"/>
            <a:gd name="connsiteX144" fmla="*/ 123671 w 7469351"/>
            <a:gd name="connsiteY144" fmla="*/ 2673777 h 3065928"/>
            <a:gd name="connsiteX145" fmla="*/ 2043911 w 7469351"/>
            <a:gd name="connsiteY145"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6935951 w 7469351"/>
            <a:gd name="connsiteY96" fmla="*/ 2018457 h 3065928"/>
            <a:gd name="connsiteX97" fmla="*/ 6874991 w 7469351"/>
            <a:gd name="connsiteY97" fmla="*/ 2033697 h 3065928"/>
            <a:gd name="connsiteX98" fmla="*/ 5655791 w 7469351"/>
            <a:gd name="connsiteY98" fmla="*/ 2048937 h 3065928"/>
            <a:gd name="connsiteX99" fmla="*/ 5594831 w 7469351"/>
            <a:gd name="connsiteY99" fmla="*/ 2064177 h 3065928"/>
            <a:gd name="connsiteX100" fmla="*/ 5503391 w 7469351"/>
            <a:gd name="connsiteY100" fmla="*/ 2094657 h 3065928"/>
            <a:gd name="connsiteX101" fmla="*/ 5366231 w 7469351"/>
            <a:gd name="connsiteY101" fmla="*/ 2140377 h 3065928"/>
            <a:gd name="connsiteX102" fmla="*/ 5305271 w 7469351"/>
            <a:gd name="connsiteY102" fmla="*/ 2155617 h 3065928"/>
            <a:gd name="connsiteX103" fmla="*/ 5198591 w 7469351"/>
            <a:gd name="connsiteY103" fmla="*/ 2186097 h 3065928"/>
            <a:gd name="connsiteX104" fmla="*/ 5076671 w 7469351"/>
            <a:gd name="connsiteY104" fmla="*/ 2247057 h 3065928"/>
            <a:gd name="connsiteX105" fmla="*/ 4985231 w 7469351"/>
            <a:gd name="connsiteY105" fmla="*/ 2277537 h 3065928"/>
            <a:gd name="connsiteX106" fmla="*/ 4939511 w 7469351"/>
            <a:gd name="connsiteY106" fmla="*/ 2292777 h 3065928"/>
            <a:gd name="connsiteX107" fmla="*/ 4893791 w 7469351"/>
            <a:gd name="connsiteY107" fmla="*/ 2323257 h 3065928"/>
            <a:gd name="connsiteX108" fmla="*/ 4756631 w 7469351"/>
            <a:gd name="connsiteY108" fmla="*/ 2368977 h 3065928"/>
            <a:gd name="connsiteX109" fmla="*/ 4695671 w 7469351"/>
            <a:gd name="connsiteY109" fmla="*/ 2384217 h 3065928"/>
            <a:gd name="connsiteX110" fmla="*/ 4558511 w 7469351"/>
            <a:gd name="connsiteY110" fmla="*/ 2429937 h 3065928"/>
            <a:gd name="connsiteX111" fmla="*/ 4512791 w 7469351"/>
            <a:gd name="connsiteY111" fmla="*/ 2445177 h 3065928"/>
            <a:gd name="connsiteX112" fmla="*/ 4360391 w 7469351"/>
            <a:gd name="connsiteY112" fmla="*/ 2475657 h 3065928"/>
            <a:gd name="connsiteX113" fmla="*/ 4314671 w 7469351"/>
            <a:gd name="connsiteY113" fmla="*/ 2490897 h 3065928"/>
            <a:gd name="connsiteX114" fmla="*/ 4253711 w 7469351"/>
            <a:gd name="connsiteY114" fmla="*/ 2506137 h 3065928"/>
            <a:gd name="connsiteX115" fmla="*/ 4162271 w 7469351"/>
            <a:gd name="connsiteY115" fmla="*/ 2536617 h 3065928"/>
            <a:gd name="connsiteX116" fmla="*/ 4009871 w 7469351"/>
            <a:gd name="connsiteY116" fmla="*/ 2567097 h 3065928"/>
            <a:gd name="connsiteX117" fmla="*/ 3933671 w 7469351"/>
            <a:gd name="connsiteY117" fmla="*/ 2582337 h 3065928"/>
            <a:gd name="connsiteX118" fmla="*/ 3842231 w 7469351"/>
            <a:gd name="connsiteY118" fmla="*/ 2612817 h 3065928"/>
            <a:gd name="connsiteX119" fmla="*/ 3689831 w 7469351"/>
            <a:gd name="connsiteY119" fmla="*/ 2643297 h 3065928"/>
            <a:gd name="connsiteX120" fmla="*/ 3598391 w 7469351"/>
            <a:gd name="connsiteY120" fmla="*/ 2673777 h 3065928"/>
            <a:gd name="connsiteX121" fmla="*/ 3552671 w 7469351"/>
            <a:gd name="connsiteY121" fmla="*/ 2689017 h 3065928"/>
            <a:gd name="connsiteX122" fmla="*/ 3430751 w 7469351"/>
            <a:gd name="connsiteY122" fmla="*/ 2719497 h 3065928"/>
            <a:gd name="connsiteX123" fmla="*/ 2790671 w 7469351"/>
            <a:gd name="connsiteY123" fmla="*/ 2689017 h 3065928"/>
            <a:gd name="connsiteX124" fmla="*/ 2607791 w 7469351"/>
            <a:gd name="connsiteY124" fmla="*/ 2658537 h 3065928"/>
            <a:gd name="connsiteX125" fmla="*/ 2501111 w 7469351"/>
            <a:gd name="connsiteY125" fmla="*/ 2643297 h 3065928"/>
            <a:gd name="connsiteX126" fmla="*/ 2302991 w 7469351"/>
            <a:gd name="connsiteY126" fmla="*/ 2597577 h 3065928"/>
            <a:gd name="connsiteX127" fmla="*/ 2120111 w 7469351"/>
            <a:gd name="connsiteY127" fmla="*/ 2567097 h 3065928"/>
            <a:gd name="connsiteX128" fmla="*/ 1952471 w 7469351"/>
            <a:gd name="connsiteY128" fmla="*/ 2582337 h 3065928"/>
            <a:gd name="connsiteX129" fmla="*/ 1800071 w 7469351"/>
            <a:gd name="connsiteY129" fmla="*/ 2628057 h 3065928"/>
            <a:gd name="connsiteX130" fmla="*/ 1739111 w 7469351"/>
            <a:gd name="connsiteY130" fmla="*/ 2643297 h 3065928"/>
            <a:gd name="connsiteX131" fmla="*/ 611351 w 7469351"/>
            <a:gd name="connsiteY131" fmla="*/ 2643297 h 3065928"/>
            <a:gd name="connsiteX132" fmla="*/ 565631 w 7469351"/>
            <a:gd name="connsiteY132" fmla="*/ 2689017 h 3065928"/>
            <a:gd name="connsiteX133" fmla="*/ 504671 w 7469351"/>
            <a:gd name="connsiteY133" fmla="*/ 2795697 h 3065928"/>
            <a:gd name="connsiteX134" fmla="*/ 458951 w 7469351"/>
            <a:gd name="connsiteY134" fmla="*/ 2841417 h 3065928"/>
            <a:gd name="connsiteX135" fmla="*/ 428471 w 7469351"/>
            <a:gd name="connsiteY135" fmla="*/ 2887137 h 3065928"/>
            <a:gd name="connsiteX136" fmla="*/ 337031 w 7469351"/>
            <a:gd name="connsiteY136" fmla="*/ 2963337 h 3065928"/>
            <a:gd name="connsiteX137" fmla="*/ 276071 w 7469351"/>
            <a:gd name="connsiteY137" fmla="*/ 2978577 h 3065928"/>
            <a:gd name="connsiteX138" fmla="*/ 184631 w 7469351"/>
            <a:gd name="connsiteY138" fmla="*/ 3024297 h 3065928"/>
            <a:gd name="connsiteX139" fmla="*/ 138911 w 7469351"/>
            <a:gd name="connsiteY139" fmla="*/ 3054777 h 3065928"/>
            <a:gd name="connsiteX140" fmla="*/ 47471 w 7469351"/>
            <a:gd name="connsiteY140" fmla="*/ 2948097 h 3065928"/>
            <a:gd name="connsiteX141" fmla="*/ 32231 w 7469351"/>
            <a:gd name="connsiteY141" fmla="*/ 2902377 h 3065928"/>
            <a:gd name="connsiteX142" fmla="*/ 93191 w 7469351"/>
            <a:gd name="connsiteY142" fmla="*/ 2689017 h 3065928"/>
            <a:gd name="connsiteX143" fmla="*/ 169391 w 7469351"/>
            <a:gd name="connsiteY143" fmla="*/ 2689017 h 3065928"/>
            <a:gd name="connsiteX144" fmla="*/ 123671 w 7469351"/>
            <a:gd name="connsiteY144" fmla="*/ 2673777 h 3065928"/>
            <a:gd name="connsiteX145" fmla="*/ 123671 w 7469351"/>
            <a:gd name="connsiteY145" fmla="*/ 2673777 h 3065928"/>
            <a:gd name="connsiteX146" fmla="*/ 2043911 w 7469351"/>
            <a:gd name="connsiteY146"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6250151 w 7469351"/>
            <a:gd name="connsiteY96" fmla="*/ 2133600 h 3065928"/>
            <a:gd name="connsiteX97" fmla="*/ 6874991 w 7469351"/>
            <a:gd name="connsiteY97" fmla="*/ 2033697 h 3065928"/>
            <a:gd name="connsiteX98" fmla="*/ 5655791 w 7469351"/>
            <a:gd name="connsiteY98" fmla="*/ 2048937 h 3065928"/>
            <a:gd name="connsiteX99" fmla="*/ 5594831 w 7469351"/>
            <a:gd name="connsiteY99" fmla="*/ 2064177 h 3065928"/>
            <a:gd name="connsiteX100" fmla="*/ 5503391 w 7469351"/>
            <a:gd name="connsiteY100" fmla="*/ 2094657 h 3065928"/>
            <a:gd name="connsiteX101" fmla="*/ 5366231 w 7469351"/>
            <a:gd name="connsiteY101" fmla="*/ 2140377 h 3065928"/>
            <a:gd name="connsiteX102" fmla="*/ 5305271 w 7469351"/>
            <a:gd name="connsiteY102" fmla="*/ 2155617 h 3065928"/>
            <a:gd name="connsiteX103" fmla="*/ 5198591 w 7469351"/>
            <a:gd name="connsiteY103" fmla="*/ 2186097 h 3065928"/>
            <a:gd name="connsiteX104" fmla="*/ 5076671 w 7469351"/>
            <a:gd name="connsiteY104" fmla="*/ 2247057 h 3065928"/>
            <a:gd name="connsiteX105" fmla="*/ 4985231 w 7469351"/>
            <a:gd name="connsiteY105" fmla="*/ 2277537 h 3065928"/>
            <a:gd name="connsiteX106" fmla="*/ 4939511 w 7469351"/>
            <a:gd name="connsiteY106" fmla="*/ 2292777 h 3065928"/>
            <a:gd name="connsiteX107" fmla="*/ 4893791 w 7469351"/>
            <a:gd name="connsiteY107" fmla="*/ 2323257 h 3065928"/>
            <a:gd name="connsiteX108" fmla="*/ 4756631 w 7469351"/>
            <a:gd name="connsiteY108" fmla="*/ 2368977 h 3065928"/>
            <a:gd name="connsiteX109" fmla="*/ 4695671 w 7469351"/>
            <a:gd name="connsiteY109" fmla="*/ 2384217 h 3065928"/>
            <a:gd name="connsiteX110" fmla="*/ 4558511 w 7469351"/>
            <a:gd name="connsiteY110" fmla="*/ 2429937 h 3065928"/>
            <a:gd name="connsiteX111" fmla="*/ 4512791 w 7469351"/>
            <a:gd name="connsiteY111" fmla="*/ 2445177 h 3065928"/>
            <a:gd name="connsiteX112" fmla="*/ 4360391 w 7469351"/>
            <a:gd name="connsiteY112" fmla="*/ 2475657 h 3065928"/>
            <a:gd name="connsiteX113" fmla="*/ 4314671 w 7469351"/>
            <a:gd name="connsiteY113" fmla="*/ 2490897 h 3065928"/>
            <a:gd name="connsiteX114" fmla="*/ 4253711 w 7469351"/>
            <a:gd name="connsiteY114" fmla="*/ 2506137 h 3065928"/>
            <a:gd name="connsiteX115" fmla="*/ 4162271 w 7469351"/>
            <a:gd name="connsiteY115" fmla="*/ 2536617 h 3065928"/>
            <a:gd name="connsiteX116" fmla="*/ 4009871 w 7469351"/>
            <a:gd name="connsiteY116" fmla="*/ 2567097 h 3065928"/>
            <a:gd name="connsiteX117" fmla="*/ 3933671 w 7469351"/>
            <a:gd name="connsiteY117" fmla="*/ 2582337 h 3065928"/>
            <a:gd name="connsiteX118" fmla="*/ 3842231 w 7469351"/>
            <a:gd name="connsiteY118" fmla="*/ 2612817 h 3065928"/>
            <a:gd name="connsiteX119" fmla="*/ 3689831 w 7469351"/>
            <a:gd name="connsiteY119" fmla="*/ 2643297 h 3065928"/>
            <a:gd name="connsiteX120" fmla="*/ 3598391 w 7469351"/>
            <a:gd name="connsiteY120" fmla="*/ 2673777 h 3065928"/>
            <a:gd name="connsiteX121" fmla="*/ 3552671 w 7469351"/>
            <a:gd name="connsiteY121" fmla="*/ 2689017 h 3065928"/>
            <a:gd name="connsiteX122" fmla="*/ 3430751 w 7469351"/>
            <a:gd name="connsiteY122" fmla="*/ 2719497 h 3065928"/>
            <a:gd name="connsiteX123" fmla="*/ 2790671 w 7469351"/>
            <a:gd name="connsiteY123" fmla="*/ 2689017 h 3065928"/>
            <a:gd name="connsiteX124" fmla="*/ 2607791 w 7469351"/>
            <a:gd name="connsiteY124" fmla="*/ 2658537 h 3065928"/>
            <a:gd name="connsiteX125" fmla="*/ 2501111 w 7469351"/>
            <a:gd name="connsiteY125" fmla="*/ 2643297 h 3065928"/>
            <a:gd name="connsiteX126" fmla="*/ 2302991 w 7469351"/>
            <a:gd name="connsiteY126" fmla="*/ 2597577 h 3065928"/>
            <a:gd name="connsiteX127" fmla="*/ 2120111 w 7469351"/>
            <a:gd name="connsiteY127" fmla="*/ 2567097 h 3065928"/>
            <a:gd name="connsiteX128" fmla="*/ 1952471 w 7469351"/>
            <a:gd name="connsiteY128" fmla="*/ 2582337 h 3065928"/>
            <a:gd name="connsiteX129" fmla="*/ 1800071 w 7469351"/>
            <a:gd name="connsiteY129" fmla="*/ 2628057 h 3065928"/>
            <a:gd name="connsiteX130" fmla="*/ 1739111 w 7469351"/>
            <a:gd name="connsiteY130" fmla="*/ 2643297 h 3065928"/>
            <a:gd name="connsiteX131" fmla="*/ 611351 w 7469351"/>
            <a:gd name="connsiteY131" fmla="*/ 2643297 h 3065928"/>
            <a:gd name="connsiteX132" fmla="*/ 565631 w 7469351"/>
            <a:gd name="connsiteY132" fmla="*/ 2689017 h 3065928"/>
            <a:gd name="connsiteX133" fmla="*/ 504671 w 7469351"/>
            <a:gd name="connsiteY133" fmla="*/ 2795697 h 3065928"/>
            <a:gd name="connsiteX134" fmla="*/ 458951 w 7469351"/>
            <a:gd name="connsiteY134" fmla="*/ 2841417 h 3065928"/>
            <a:gd name="connsiteX135" fmla="*/ 428471 w 7469351"/>
            <a:gd name="connsiteY135" fmla="*/ 2887137 h 3065928"/>
            <a:gd name="connsiteX136" fmla="*/ 337031 w 7469351"/>
            <a:gd name="connsiteY136" fmla="*/ 2963337 h 3065928"/>
            <a:gd name="connsiteX137" fmla="*/ 276071 w 7469351"/>
            <a:gd name="connsiteY137" fmla="*/ 2978577 h 3065928"/>
            <a:gd name="connsiteX138" fmla="*/ 184631 w 7469351"/>
            <a:gd name="connsiteY138" fmla="*/ 3024297 h 3065928"/>
            <a:gd name="connsiteX139" fmla="*/ 138911 w 7469351"/>
            <a:gd name="connsiteY139" fmla="*/ 3054777 h 3065928"/>
            <a:gd name="connsiteX140" fmla="*/ 47471 w 7469351"/>
            <a:gd name="connsiteY140" fmla="*/ 2948097 h 3065928"/>
            <a:gd name="connsiteX141" fmla="*/ 32231 w 7469351"/>
            <a:gd name="connsiteY141" fmla="*/ 2902377 h 3065928"/>
            <a:gd name="connsiteX142" fmla="*/ 93191 w 7469351"/>
            <a:gd name="connsiteY142" fmla="*/ 2689017 h 3065928"/>
            <a:gd name="connsiteX143" fmla="*/ 169391 w 7469351"/>
            <a:gd name="connsiteY143" fmla="*/ 2689017 h 3065928"/>
            <a:gd name="connsiteX144" fmla="*/ 123671 w 7469351"/>
            <a:gd name="connsiteY144" fmla="*/ 2673777 h 3065928"/>
            <a:gd name="connsiteX145" fmla="*/ 123671 w 7469351"/>
            <a:gd name="connsiteY145" fmla="*/ 2673777 h 3065928"/>
            <a:gd name="connsiteX146" fmla="*/ 2043911 w 7469351"/>
            <a:gd name="connsiteY146"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5655791 w 7469351"/>
            <a:gd name="connsiteY98" fmla="*/ 2048937 h 3065928"/>
            <a:gd name="connsiteX99" fmla="*/ 5594831 w 7469351"/>
            <a:gd name="connsiteY99" fmla="*/ 2064177 h 3065928"/>
            <a:gd name="connsiteX100" fmla="*/ 5503391 w 7469351"/>
            <a:gd name="connsiteY100" fmla="*/ 2094657 h 3065928"/>
            <a:gd name="connsiteX101" fmla="*/ 5366231 w 7469351"/>
            <a:gd name="connsiteY101" fmla="*/ 2140377 h 3065928"/>
            <a:gd name="connsiteX102" fmla="*/ 5305271 w 7469351"/>
            <a:gd name="connsiteY102" fmla="*/ 2155617 h 3065928"/>
            <a:gd name="connsiteX103" fmla="*/ 5198591 w 7469351"/>
            <a:gd name="connsiteY103" fmla="*/ 2186097 h 3065928"/>
            <a:gd name="connsiteX104" fmla="*/ 5076671 w 7469351"/>
            <a:gd name="connsiteY104" fmla="*/ 2247057 h 3065928"/>
            <a:gd name="connsiteX105" fmla="*/ 4985231 w 7469351"/>
            <a:gd name="connsiteY105" fmla="*/ 2277537 h 3065928"/>
            <a:gd name="connsiteX106" fmla="*/ 4939511 w 7469351"/>
            <a:gd name="connsiteY106" fmla="*/ 2292777 h 3065928"/>
            <a:gd name="connsiteX107" fmla="*/ 4893791 w 7469351"/>
            <a:gd name="connsiteY107" fmla="*/ 2323257 h 3065928"/>
            <a:gd name="connsiteX108" fmla="*/ 4756631 w 7469351"/>
            <a:gd name="connsiteY108" fmla="*/ 2368977 h 3065928"/>
            <a:gd name="connsiteX109" fmla="*/ 4695671 w 7469351"/>
            <a:gd name="connsiteY109" fmla="*/ 2384217 h 3065928"/>
            <a:gd name="connsiteX110" fmla="*/ 4558511 w 7469351"/>
            <a:gd name="connsiteY110" fmla="*/ 2429937 h 3065928"/>
            <a:gd name="connsiteX111" fmla="*/ 4512791 w 7469351"/>
            <a:gd name="connsiteY111" fmla="*/ 2445177 h 3065928"/>
            <a:gd name="connsiteX112" fmla="*/ 4360391 w 7469351"/>
            <a:gd name="connsiteY112" fmla="*/ 2475657 h 3065928"/>
            <a:gd name="connsiteX113" fmla="*/ 4314671 w 7469351"/>
            <a:gd name="connsiteY113" fmla="*/ 2490897 h 3065928"/>
            <a:gd name="connsiteX114" fmla="*/ 4253711 w 7469351"/>
            <a:gd name="connsiteY114" fmla="*/ 2506137 h 3065928"/>
            <a:gd name="connsiteX115" fmla="*/ 4162271 w 7469351"/>
            <a:gd name="connsiteY115" fmla="*/ 2536617 h 3065928"/>
            <a:gd name="connsiteX116" fmla="*/ 4009871 w 7469351"/>
            <a:gd name="connsiteY116" fmla="*/ 2567097 h 3065928"/>
            <a:gd name="connsiteX117" fmla="*/ 3933671 w 7469351"/>
            <a:gd name="connsiteY117" fmla="*/ 2582337 h 3065928"/>
            <a:gd name="connsiteX118" fmla="*/ 3842231 w 7469351"/>
            <a:gd name="connsiteY118" fmla="*/ 2612817 h 3065928"/>
            <a:gd name="connsiteX119" fmla="*/ 3689831 w 7469351"/>
            <a:gd name="connsiteY119" fmla="*/ 2643297 h 3065928"/>
            <a:gd name="connsiteX120" fmla="*/ 3598391 w 7469351"/>
            <a:gd name="connsiteY120" fmla="*/ 2673777 h 3065928"/>
            <a:gd name="connsiteX121" fmla="*/ 3552671 w 7469351"/>
            <a:gd name="connsiteY121" fmla="*/ 2689017 h 3065928"/>
            <a:gd name="connsiteX122" fmla="*/ 3430751 w 7469351"/>
            <a:gd name="connsiteY122" fmla="*/ 2719497 h 3065928"/>
            <a:gd name="connsiteX123" fmla="*/ 2790671 w 7469351"/>
            <a:gd name="connsiteY123" fmla="*/ 2689017 h 3065928"/>
            <a:gd name="connsiteX124" fmla="*/ 2607791 w 7469351"/>
            <a:gd name="connsiteY124" fmla="*/ 2658537 h 3065928"/>
            <a:gd name="connsiteX125" fmla="*/ 2501111 w 7469351"/>
            <a:gd name="connsiteY125" fmla="*/ 2643297 h 3065928"/>
            <a:gd name="connsiteX126" fmla="*/ 2302991 w 7469351"/>
            <a:gd name="connsiteY126" fmla="*/ 2597577 h 3065928"/>
            <a:gd name="connsiteX127" fmla="*/ 2120111 w 7469351"/>
            <a:gd name="connsiteY127" fmla="*/ 2567097 h 3065928"/>
            <a:gd name="connsiteX128" fmla="*/ 1952471 w 7469351"/>
            <a:gd name="connsiteY128" fmla="*/ 2582337 h 3065928"/>
            <a:gd name="connsiteX129" fmla="*/ 1800071 w 7469351"/>
            <a:gd name="connsiteY129" fmla="*/ 2628057 h 3065928"/>
            <a:gd name="connsiteX130" fmla="*/ 1739111 w 7469351"/>
            <a:gd name="connsiteY130" fmla="*/ 2643297 h 3065928"/>
            <a:gd name="connsiteX131" fmla="*/ 611351 w 7469351"/>
            <a:gd name="connsiteY131" fmla="*/ 2643297 h 3065928"/>
            <a:gd name="connsiteX132" fmla="*/ 565631 w 7469351"/>
            <a:gd name="connsiteY132" fmla="*/ 2689017 h 3065928"/>
            <a:gd name="connsiteX133" fmla="*/ 504671 w 7469351"/>
            <a:gd name="connsiteY133" fmla="*/ 2795697 h 3065928"/>
            <a:gd name="connsiteX134" fmla="*/ 458951 w 7469351"/>
            <a:gd name="connsiteY134" fmla="*/ 2841417 h 3065928"/>
            <a:gd name="connsiteX135" fmla="*/ 428471 w 7469351"/>
            <a:gd name="connsiteY135" fmla="*/ 2887137 h 3065928"/>
            <a:gd name="connsiteX136" fmla="*/ 337031 w 7469351"/>
            <a:gd name="connsiteY136" fmla="*/ 2963337 h 3065928"/>
            <a:gd name="connsiteX137" fmla="*/ 276071 w 7469351"/>
            <a:gd name="connsiteY137" fmla="*/ 2978577 h 3065928"/>
            <a:gd name="connsiteX138" fmla="*/ 184631 w 7469351"/>
            <a:gd name="connsiteY138" fmla="*/ 3024297 h 3065928"/>
            <a:gd name="connsiteX139" fmla="*/ 138911 w 7469351"/>
            <a:gd name="connsiteY139" fmla="*/ 3054777 h 3065928"/>
            <a:gd name="connsiteX140" fmla="*/ 47471 w 7469351"/>
            <a:gd name="connsiteY140" fmla="*/ 2948097 h 3065928"/>
            <a:gd name="connsiteX141" fmla="*/ 32231 w 7469351"/>
            <a:gd name="connsiteY141" fmla="*/ 2902377 h 3065928"/>
            <a:gd name="connsiteX142" fmla="*/ 93191 w 7469351"/>
            <a:gd name="connsiteY142" fmla="*/ 2689017 h 3065928"/>
            <a:gd name="connsiteX143" fmla="*/ 169391 w 7469351"/>
            <a:gd name="connsiteY143" fmla="*/ 2689017 h 3065928"/>
            <a:gd name="connsiteX144" fmla="*/ 123671 w 7469351"/>
            <a:gd name="connsiteY144" fmla="*/ 2673777 h 3065928"/>
            <a:gd name="connsiteX145" fmla="*/ 123671 w 7469351"/>
            <a:gd name="connsiteY145" fmla="*/ 2673777 h 3065928"/>
            <a:gd name="connsiteX146" fmla="*/ 2043911 w 7469351"/>
            <a:gd name="connsiteY146"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790671 w 7469351"/>
            <a:gd name="connsiteY124" fmla="*/ 2689017 h 3065928"/>
            <a:gd name="connsiteX125" fmla="*/ 2607791 w 7469351"/>
            <a:gd name="connsiteY125" fmla="*/ 2658537 h 3065928"/>
            <a:gd name="connsiteX126" fmla="*/ 2501111 w 7469351"/>
            <a:gd name="connsiteY126" fmla="*/ 2643297 h 3065928"/>
            <a:gd name="connsiteX127" fmla="*/ 2302991 w 7469351"/>
            <a:gd name="connsiteY127" fmla="*/ 2597577 h 3065928"/>
            <a:gd name="connsiteX128" fmla="*/ 2120111 w 7469351"/>
            <a:gd name="connsiteY128" fmla="*/ 2567097 h 3065928"/>
            <a:gd name="connsiteX129" fmla="*/ 1952471 w 7469351"/>
            <a:gd name="connsiteY129" fmla="*/ 2582337 h 3065928"/>
            <a:gd name="connsiteX130" fmla="*/ 1800071 w 7469351"/>
            <a:gd name="connsiteY130" fmla="*/ 2628057 h 3065928"/>
            <a:gd name="connsiteX131" fmla="*/ 1739111 w 7469351"/>
            <a:gd name="connsiteY131" fmla="*/ 2643297 h 3065928"/>
            <a:gd name="connsiteX132" fmla="*/ 611351 w 7469351"/>
            <a:gd name="connsiteY132" fmla="*/ 2643297 h 3065928"/>
            <a:gd name="connsiteX133" fmla="*/ 565631 w 7469351"/>
            <a:gd name="connsiteY133" fmla="*/ 2689017 h 3065928"/>
            <a:gd name="connsiteX134" fmla="*/ 504671 w 7469351"/>
            <a:gd name="connsiteY134" fmla="*/ 2795697 h 3065928"/>
            <a:gd name="connsiteX135" fmla="*/ 458951 w 7469351"/>
            <a:gd name="connsiteY135" fmla="*/ 2841417 h 3065928"/>
            <a:gd name="connsiteX136" fmla="*/ 428471 w 7469351"/>
            <a:gd name="connsiteY136" fmla="*/ 2887137 h 3065928"/>
            <a:gd name="connsiteX137" fmla="*/ 337031 w 7469351"/>
            <a:gd name="connsiteY137" fmla="*/ 2963337 h 3065928"/>
            <a:gd name="connsiteX138" fmla="*/ 276071 w 7469351"/>
            <a:gd name="connsiteY138" fmla="*/ 2978577 h 3065928"/>
            <a:gd name="connsiteX139" fmla="*/ 184631 w 7469351"/>
            <a:gd name="connsiteY139" fmla="*/ 3024297 h 3065928"/>
            <a:gd name="connsiteX140" fmla="*/ 138911 w 7469351"/>
            <a:gd name="connsiteY140" fmla="*/ 3054777 h 3065928"/>
            <a:gd name="connsiteX141" fmla="*/ 47471 w 7469351"/>
            <a:gd name="connsiteY141" fmla="*/ 2948097 h 3065928"/>
            <a:gd name="connsiteX142" fmla="*/ 32231 w 7469351"/>
            <a:gd name="connsiteY142" fmla="*/ 2902377 h 3065928"/>
            <a:gd name="connsiteX143" fmla="*/ 93191 w 7469351"/>
            <a:gd name="connsiteY143" fmla="*/ 2689017 h 3065928"/>
            <a:gd name="connsiteX144" fmla="*/ 169391 w 7469351"/>
            <a:gd name="connsiteY144" fmla="*/ 2689017 h 3065928"/>
            <a:gd name="connsiteX145" fmla="*/ 123671 w 7469351"/>
            <a:gd name="connsiteY145" fmla="*/ 2673777 h 3065928"/>
            <a:gd name="connsiteX146" fmla="*/ 123671 w 7469351"/>
            <a:gd name="connsiteY146" fmla="*/ 2673777 h 3065928"/>
            <a:gd name="connsiteX147" fmla="*/ 2043911 w 7469351"/>
            <a:gd name="connsiteY147"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790671 w 7469351"/>
            <a:gd name="connsiteY125" fmla="*/ 2689017 h 3065928"/>
            <a:gd name="connsiteX126" fmla="*/ 2607791 w 7469351"/>
            <a:gd name="connsiteY126" fmla="*/ 2658537 h 3065928"/>
            <a:gd name="connsiteX127" fmla="*/ 2501111 w 7469351"/>
            <a:gd name="connsiteY127" fmla="*/ 2643297 h 3065928"/>
            <a:gd name="connsiteX128" fmla="*/ 2302991 w 7469351"/>
            <a:gd name="connsiteY128" fmla="*/ 2597577 h 3065928"/>
            <a:gd name="connsiteX129" fmla="*/ 2120111 w 7469351"/>
            <a:gd name="connsiteY129" fmla="*/ 2567097 h 3065928"/>
            <a:gd name="connsiteX130" fmla="*/ 1952471 w 7469351"/>
            <a:gd name="connsiteY130" fmla="*/ 2582337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790671 w 7469351"/>
            <a:gd name="connsiteY125" fmla="*/ 2689017 h 3065928"/>
            <a:gd name="connsiteX126" fmla="*/ 2607791 w 7469351"/>
            <a:gd name="connsiteY126" fmla="*/ 2658537 h 3065928"/>
            <a:gd name="connsiteX127" fmla="*/ 2501111 w 7469351"/>
            <a:gd name="connsiteY127" fmla="*/ 2643297 h 3065928"/>
            <a:gd name="connsiteX128" fmla="*/ 2135351 w 7469351"/>
            <a:gd name="connsiteY128" fmla="*/ 2667000 h 3065928"/>
            <a:gd name="connsiteX129" fmla="*/ 2120111 w 7469351"/>
            <a:gd name="connsiteY129" fmla="*/ 2567097 h 3065928"/>
            <a:gd name="connsiteX130" fmla="*/ 1952471 w 7469351"/>
            <a:gd name="connsiteY130" fmla="*/ 2582337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790671 w 7469351"/>
            <a:gd name="connsiteY125" fmla="*/ 2689017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120111 w 7469351"/>
            <a:gd name="connsiteY129" fmla="*/ 2567097 h 3065928"/>
            <a:gd name="connsiteX130" fmla="*/ 1952471 w 7469351"/>
            <a:gd name="connsiteY130" fmla="*/ 2582337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120111 w 7469351"/>
            <a:gd name="connsiteY129" fmla="*/ 2567097 h 3065928"/>
            <a:gd name="connsiteX130" fmla="*/ 1952471 w 7469351"/>
            <a:gd name="connsiteY130" fmla="*/ 2582337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120111 w 7469351"/>
            <a:gd name="connsiteY129" fmla="*/ 2567097 h 3065928"/>
            <a:gd name="connsiteX130" fmla="*/ 1601951 w 7469351"/>
            <a:gd name="connsiteY130" fmla="*/ 2743200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601951 w 7469351"/>
            <a:gd name="connsiteY130" fmla="*/ 2743200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297151 w 7469351"/>
            <a:gd name="connsiteY130" fmla="*/ 2743200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144751 w 7469351"/>
            <a:gd name="connsiteY130" fmla="*/ 2743200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144751 w 7469351"/>
            <a:gd name="connsiteY130" fmla="*/ 2743200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144751 w 7469351"/>
            <a:gd name="connsiteY130" fmla="*/ 2743200 h 3065928"/>
            <a:gd name="connsiteX131" fmla="*/ 1800071 w 7469351"/>
            <a:gd name="connsiteY131" fmla="*/ 2628057 h 3065928"/>
            <a:gd name="connsiteX132" fmla="*/ 1739111 w 7469351"/>
            <a:gd name="connsiteY132" fmla="*/ 2643297 h 3065928"/>
            <a:gd name="connsiteX133" fmla="*/ 611351 w 7469351"/>
            <a:gd name="connsiteY133" fmla="*/ 2643297 h 3065928"/>
            <a:gd name="connsiteX134" fmla="*/ 565631 w 7469351"/>
            <a:gd name="connsiteY134" fmla="*/ 2689017 h 3065928"/>
            <a:gd name="connsiteX135" fmla="*/ 504671 w 7469351"/>
            <a:gd name="connsiteY135" fmla="*/ 2795697 h 3065928"/>
            <a:gd name="connsiteX136" fmla="*/ 458951 w 7469351"/>
            <a:gd name="connsiteY136" fmla="*/ 2841417 h 3065928"/>
            <a:gd name="connsiteX137" fmla="*/ 428471 w 7469351"/>
            <a:gd name="connsiteY137" fmla="*/ 2887137 h 3065928"/>
            <a:gd name="connsiteX138" fmla="*/ 337031 w 7469351"/>
            <a:gd name="connsiteY138" fmla="*/ 2963337 h 3065928"/>
            <a:gd name="connsiteX139" fmla="*/ 276071 w 7469351"/>
            <a:gd name="connsiteY139" fmla="*/ 2978577 h 3065928"/>
            <a:gd name="connsiteX140" fmla="*/ 184631 w 7469351"/>
            <a:gd name="connsiteY140" fmla="*/ 3024297 h 3065928"/>
            <a:gd name="connsiteX141" fmla="*/ 138911 w 7469351"/>
            <a:gd name="connsiteY141" fmla="*/ 3054777 h 3065928"/>
            <a:gd name="connsiteX142" fmla="*/ 47471 w 7469351"/>
            <a:gd name="connsiteY142" fmla="*/ 2948097 h 3065928"/>
            <a:gd name="connsiteX143" fmla="*/ 32231 w 7469351"/>
            <a:gd name="connsiteY143" fmla="*/ 2902377 h 3065928"/>
            <a:gd name="connsiteX144" fmla="*/ 93191 w 7469351"/>
            <a:gd name="connsiteY144" fmla="*/ 2689017 h 3065928"/>
            <a:gd name="connsiteX145" fmla="*/ 169391 w 7469351"/>
            <a:gd name="connsiteY145" fmla="*/ 2689017 h 3065928"/>
            <a:gd name="connsiteX146" fmla="*/ 123671 w 7469351"/>
            <a:gd name="connsiteY146" fmla="*/ 2673777 h 3065928"/>
            <a:gd name="connsiteX147" fmla="*/ 123671 w 7469351"/>
            <a:gd name="connsiteY147" fmla="*/ 2673777 h 3065928"/>
            <a:gd name="connsiteX148" fmla="*/ 2043911 w 7469351"/>
            <a:gd name="connsiteY148"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144751 w 7469351"/>
            <a:gd name="connsiteY130" fmla="*/ 2743200 h 3065928"/>
            <a:gd name="connsiteX131" fmla="*/ 1449551 w 7469351"/>
            <a:gd name="connsiteY131" fmla="*/ 2743200 h 3065928"/>
            <a:gd name="connsiteX132" fmla="*/ 1800071 w 7469351"/>
            <a:gd name="connsiteY132" fmla="*/ 2628057 h 3065928"/>
            <a:gd name="connsiteX133" fmla="*/ 1739111 w 7469351"/>
            <a:gd name="connsiteY133" fmla="*/ 2643297 h 3065928"/>
            <a:gd name="connsiteX134" fmla="*/ 611351 w 7469351"/>
            <a:gd name="connsiteY134" fmla="*/ 2643297 h 3065928"/>
            <a:gd name="connsiteX135" fmla="*/ 565631 w 7469351"/>
            <a:gd name="connsiteY135" fmla="*/ 2689017 h 3065928"/>
            <a:gd name="connsiteX136" fmla="*/ 504671 w 7469351"/>
            <a:gd name="connsiteY136" fmla="*/ 2795697 h 3065928"/>
            <a:gd name="connsiteX137" fmla="*/ 458951 w 7469351"/>
            <a:gd name="connsiteY137" fmla="*/ 2841417 h 3065928"/>
            <a:gd name="connsiteX138" fmla="*/ 428471 w 7469351"/>
            <a:gd name="connsiteY138" fmla="*/ 2887137 h 3065928"/>
            <a:gd name="connsiteX139" fmla="*/ 337031 w 7469351"/>
            <a:gd name="connsiteY139" fmla="*/ 2963337 h 3065928"/>
            <a:gd name="connsiteX140" fmla="*/ 276071 w 7469351"/>
            <a:gd name="connsiteY140" fmla="*/ 2978577 h 3065928"/>
            <a:gd name="connsiteX141" fmla="*/ 184631 w 7469351"/>
            <a:gd name="connsiteY141" fmla="*/ 3024297 h 3065928"/>
            <a:gd name="connsiteX142" fmla="*/ 138911 w 7469351"/>
            <a:gd name="connsiteY142" fmla="*/ 3054777 h 3065928"/>
            <a:gd name="connsiteX143" fmla="*/ 47471 w 7469351"/>
            <a:gd name="connsiteY143" fmla="*/ 2948097 h 3065928"/>
            <a:gd name="connsiteX144" fmla="*/ 32231 w 7469351"/>
            <a:gd name="connsiteY144" fmla="*/ 2902377 h 3065928"/>
            <a:gd name="connsiteX145" fmla="*/ 93191 w 7469351"/>
            <a:gd name="connsiteY145" fmla="*/ 2689017 h 3065928"/>
            <a:gd name="connsiteX146" fmla="*/ 169391 w 7469351"/>
            <a:gd name="connsiteY146" fmla="*/ 2689017 h 3065928"/>
            <a:gd name="connsiteX147" fmla="*/ 123671 w 7469351"/>
            <a:gd name="connsiteY147" fmla="*/ 2673777 h 3065928"/>
            <a:gd name="connsiteX148" fmla="*/ 123671 w 7469351"/>
            <a:gd name="connsiteY148" fmla="*/ 2673777 h 3065928"/>
            <a:gd name="connsiteX149" fmla="*/ 2043911 w 7469351"/>
            <a:gd name="connsiteY149"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607791 w 7469351"/>
            <a:gd name="connsiteY126" fmla="*/ 2658537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144751 w 7469351"/>
            <a:gd name="connsiteY130" fmla="*/ 2743200 h 3065928"/>
            <a:gd name="connsiteX131" fmla="*/ 1449551 w 7469351"/>
            <a:gd name="connsiteY131" fmla="*/ 2743200 h 3065928"/>
            <a:gd name="connsiteX132" fmla="*/ 1830551 w 7469351"/>
            <a:gd name="connsiteY132" fmla="*/ 2667000 h 3065928"/>
            <a:gd name="connsiteX133" fmla="*/ 1739111 w 7469351"/>
            <a:gd name="connsiteY133" fmla="*/ 2643297 h 3065928"/>
            <a:gd name="connsiteX134" fmla="*/ 611351 w 7469351"/>
            <a:gd name="connsiteY134" fmla="*/ 2643297 h 3065928"/>
            <a:gd name="connsiteX135" fmla="*/ 565631 w 7469351"/>
            <a:gd name="connsiteY135" fmla="*/ 2689017 h 3065928"/>
            <a:gd name="connsiteX136" fmla="*/ 504671 w 7469351"/>
            <a:gd name="connsiteY136" fmla="*/ 2795697 h 3065928"/>
            <a:gd name="connsiteX137" fmla="*/ 458951 w 7469351"/>
            <a:gd name="connsiteY137" fmla="*/ 2841417 h 3065928"/>
            <a:gd name="connsiteX138" fmla="*/ 428471 w 7469351"/>
            <a:gd name="connsiteY138" fmla="*/ 2887137 h 3065928"/>
            <a:gd name="connsiteX139" fmla="*/ 337031 w 7469351"/>
            <a:gd name="connsiteY139" fmla="*/ 2963337 h 3065928"/>
            <a:gd name="connsiteX140" fmla="*/ 276071 w 7469351"/>
            <a:gd name="connsiteY140" fmla="*/ 2978577 h 3065928"/>
            <a:gd name="connsiteX141" fmla="*/ 184631 w 7469351"/>
            <a:gd name="connsiteY141" fmla="*/ 3024297 h 3065928"/>
            <a:gd name="connsiteX142" fmla="*/ 138911 w 7469351"/>
            <a:gd name="connsiteY142" fmla="*/ 3054777 h 3065928"/>
            <a:gd name="connsiteX143" fmla="*/ 47471 w 7469351"/>
            <a:gd name="connsiteY143" fmla="*/ 2948097 h 3065928"/>
            <a:gd name="connsiteX144" fmla="*/ 32231 w 7469351"/>
            <a:gd name="connsiteY144" fmla="*/ 2902377 h 3065928"/>
            <a:gd name="connsiteX145" fmla="*/ 93191 w 7469351"/>
            <a:gd name="connsiteY145" fmla="*/ 2689017 h 3065928"/>
            <a:gd name="connsiteX146" fmla="*/ 169391 w 7469351"/>
            <a:gd name="connsiteY146" fmla="*/ 2689017 h 3065928"/>
            <a:gd name="connsiteX147" fmla="*/ 123671 w 7469351"/>
            <a:gd name="connsiteY147" fmla="*/ 2673777 h 3065928"/>
            <a:gd name="connsiteX148" fmla="*/ 123671 w 7469351"/>
            <a:gd name="connsiteY148" fmla="*/ 2673777 h 3065928"/>
            <a:gd name="connsiteX149" fmla="*/ 2043911 w 7469351"/>
            <a:gd name="connsiteY149"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516351 w 7469351"/>
            <a:gd name="connsiteY126" fmla="*/ 2743200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1144751 w 7469351"/>
            <a:gd name="connsiteY130" fmla="*/ 2743200 h 3065928"/>
            <a:gd name="connsiteX131" fmla="*/ 1449551 w 7469351"/>
            <a:gd name="connsiteY131" fmla="*/ 2743200 h 3065928"/>
            <a:gd name="connsiteX132" fmla="*/ 1830551 w 7469351"/>
            <a:gd name="connsiteY132" fmla="*/ 2667000 h 3065928"/>
            <a:gd name="connsiteX133" fmla="*/ 1739111 w 7469351"/>
            <a:gd name="connsiteY133" fmla="*/ 2643297 h 3065928"/>
            <a:gd name="connsiteX134" fmla="*/ 611351 w 7469351"/>
            <a:gd name="connsiteY134" fmla="*/ 2643297 h 3065928"/>
            <a:gd name="connsiteX135" fmla="*/ 565631 w 7469351"/>
            <a:gd name="connsiteY135" fmla="*/ 2689017 h 3065928"/>
            <a:gd name="connsiteX136" fmla="*/ 504671 w 7469351"/>
            <a:gd name="connsiteY136" fmla="*/ 2795697 h 3065928"/>
            <a:gd name="connsiteX137" fmla="*/ 458951 w 7469351"/>
            <a:gd name="connsiteY137" fmla="*/ 2841417 h 3065928"/>
            <a:gd name="connsiteX138" fmla="*/ 428471 w 7469351"/>
            <a:gd name="connsiteY138" fmla="*/ 2887137 h 3065928"/>
            <a:gd name="connsiteX139" fmla="*/ 337031 w 7469351"/>
            <a:gd name="connsiteY139" fmla="*/ 2963337 h 3065928"/>
            <a:gd name="connsiteX140" fmla="*/ 276071 w 7469351"/>
            <a:gd name="connsiteY140" fmla="*/ 2978577 h 3065928"/>
            <a:gd name="connsiteX141" fmla="*/ 184631 w 7469351"/>
            <a:gd name="connsiteY141" fmla="*/ 3024297 h 3065928"/>
            <a:gd name="connsiteX142" fmla="*/ 138911 w 7469351"/>
            <a:gd name="connsiteY142" fmla="*/ 3054777 h 3065928"/>
            <a:gd name="connsiteX143" fmla="*/ 47471 w 7469351"/>
            <a:gd name="connsiteY143" fmla="*/ 2948097 h 3065928"/>
            <a:gd name="connsiteX144" fmla="*/ 32231 w 7469351"/>
            <a:gd name="connsiteY144" fmla="*/ 2902377 h 3065928"/>
            <a:gd name="connsiteX145" fmla="*/ 93191 w 7469351"/>
            <a:gd name="connsiteY145" fmla="*/ 2689017 h 3065928"/>
            <a:gd name="connsiteX146" fmla="*/ 169391 w 7469351"/>
            <a:gd name="connsiteY146" fmla="*/ 2689017 h 3065928"/>
            <a:gd name="connsiteX147" fmla="*/ 123671 w 7469351"/>
            <a:gd name="connsiteY147" fmla="*/ 2673777 h 3065928"/>
            <a:gd name="connsiteX148" fmla="*/ 123671 w 7469351"/>
            <a:gd name="connsiteY148" fmla="*/ 2673777 h 3065928"/>
            <a:gd name="connsiteX149" fmla="*/ 2043911 w 7469351"/>
            <a:gd name="connsiteY149"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516351 w 7469351"/>
            <a:gd name="connsiteY126" fmla="*/ 2743200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687551 w 7469351"/>
            <a:gd name="connsiteY130" fmla="*/ 2667000 h 3065928"/>
            <a:gd name="connsiteX131" fmla="*/ 1449551 w 7469351"/>
            <a:gd name="connsiteY131" fmla="*/ 2743200 h 3065928"/>
            <a:gd name="connsiteX132" fmla="*/ 1830551 w 7469351"/>
            <a:gd name="connsiteY132" fmla="*/ 2667000 h 3065928"/>
            <a:gd name="connsiteX133" fmla="*/ 1739111 w 7469351"/>
            <a:gd name="connsiteY133" fmla="*/ 2643297 h 3065928"/>
            <a:gd name="connsiteX134" fmla="*/ 611351 w 7469351"/>
            <a:gd name="connsiteY134" fmla="*/ 2643297 h 3065928"/>
            <a:gd name="connsiteX135" fmla="*/ 565631 w 7469351"/>
            <a:gd name="connsiteY135" fmla="*/ 2689017 h 3065928"/>
            <a:gd name="connsiteX136" fmla="*/ 504671 w 7469351"/>
            <a:gd name="connsiteY136" fmla="*/ 2795697 h 3065928"/>
            <a:gd name="connsiteX137" fmla="*/ 458951 w 7469351"/>
            <a:gd name="connsiteY137" fmla="*/ 2841417 h 3065928"/>
            <a:gd name="connsiteX138" fmla="*/ 428471 w 7469351"/>
            <a:gd name="connsiteY138" fmla="*/ 2887137 h 3065928"/>
            <a:gd name="connsiteX139" fmla="*/ 337031 w 7469351"/>
            <a:gd name="connsiteY139" fmla="*/ 2963337 h 3065928"/>
            <a:gd name="connsiteX140" fmla="*/ 276071 w 7469351"/>
            <a:gd name="connsiteY140" fmla="*/ 2978577 h 3065928"/>
            <a:gd name="connsiteX141" fmla="*/ 184631 w 7469351"/>
            <a:gd name="connsiteY141" fmla="*/ 3024297 h 3065928"/>
            <a:gd name="connsiteX142" fmla="*/ 138911 w 7469351"/>
            <a:gd name="connsiteY142" fmla="*/ 3054777 h 3065928"/>
            <a:gd name="connsiteX143" fmla="*/ 47471 w 7469351"/>
            <a:gd name="connsiteY143" fmla="*/ 2948097 h 3065928"/>
            <a:gd name="connsiteX144" fmla="*/ 32231 w 7469351"/>
            <a:gd name="connsiteY144" fmla="*/ 2902377 h 3065928"/>
            <a:gd name="connsiteX145" fmla="*/ 93191 w 7469351"/>
            <a:gd name="connsiteY145" fmla="*/ 2689017 h 3065928"/>
            <a:gd name="connsiteX146" fmla="*/ 169391 w 7469351"/>
            <a:gd name="connsiteY146" fmla="*/ 2689017 h 3065928"/>
            <a:gd name="connsiteX147" fmla="*/ 123671 w 7469351"/>
            <a:gd name="connsiteY147" fmla="*/ 2673777 h 3065928"/>
            <a:gd name="connsiteX148" fmla="*/ 123671 w 7469351"/>
            <a:gd name="connsiteY148" fmla="*/ 2673777 h 3065928"/>
            <a:gd name="connsiteX149" fmla="*/ 2043911 w 7469351"/>
            <a:gd name="connsiteY149" fmla="*/ 1713657 h 3065928"/>
            <a:gd name="connsiteX0" fmla="*/ 138911 w 7469351"/>
            <a:gd name="connsiteY0" fmla="*/ 2734737 h 3065928"/>
            <a:gd name="connsiteX1" fmla="*/ 138911 w 7469351"/>
            <a:gd name="connsiteY1" fmla="*/ 2734737 h 3065928"/>
            <a:gd name="connsiteX2" fmla="*/ 245591 w 7469351"/>
            <a:gd name="connsiteY2" fmla="*/ 2628057 h 3065928"/>
            <a:gd name="connsiteX3" fmla="*/ 306551 w 7469351"/>
            <a:gd name="connsiteY3" fmla="*/ 2536617 h 3065928"/>
            <a:gd name="connsiteX4" fmla="*/ 458951 w 7469351"/>
            <a:gd name="connsiteY4" fmla="*/ 2490897 h 3065928"/>
            <a:gd name="connsiteX5" fmla="*/ 519911 w 7469351"/>
            <a:gd name="connsiteY5" fmla="*/ 2475657 h 3065928"/>
            <a:gd name="connsiteX6" fmla="*/ 565631 w 7469351"/>
            <a:gd name="connsiteY6" fmla="*/ 2460417 h 3065928"/>
            <a:gd name="connsiteX7" fmla="*/ 702791 w 7469351"/>
            <a:gd name="connsiteY7" fmla="*/ 2414697 h 3065928"/>
            <a:gd name="connsiteX8" fmla="*/ 824711 w 7469351"/>
            <a:gd name="connsiteY8" fmla="*/ 2384217 h 3065928"/>
            <a:gd name="connsiteX9" fmla="*/ 885671 w 7469351"/>
            <a:gd name="connsiteY9" fmla="*/ 2353737 h 3065928"/>
            <a:gd name="connsiteX10" fmla="*/ 1053311 w 7469351"/>
            <a:gd name="connsiteY10" fmla="*/ 2308017 h 3065928"/>
            <a:gd name="connsiteX11" fmla="*/ 1114271 w 7469351"/>
            <a:gd name="connsiteY11" fmla="*/ 2277537 h 3065928"/>
            <a:gd name="connsiteX12" fmla="*/ 1205711 w 7469351"/>
            <a:gd name="connsiteY12" fmla="*/ 2216577 h 3065928"/>
            <a:gd name="connsiteX13" fmla="*/ 1297151 w 7469351"/>
            <a:gd name="connsiteY13" fmla="*/ 2186097 h 3065928"/>
            <a:gd name="connsiteX14" fmla="*/ 1342871 w 7469351"/>
            <a:gd name="connsiteY14" fmla="*/ 2155617 h 3065928"/>
            <a:gd name="connsiteX15" fmla="*/ 1403831 w 7469351"/>
            <a:gd name="connsiteY15" fmla="*/ 2125137 h 3065928"/>
            <a:gd name="connsiteX16" fmla="*/ 1449551 w 7469351"/>
            <a:gd name="connsiteY16" fmla="*/ 2079417 h 3065928"/>
            <a:gd name="connsiteX17" fmla="*/ 1540991 w 7469351"/>
            <a:gd name="connsiteY17" fmla="*/ 2018457 h 3065928"/>
            <a:gd name="connsiteX18" fmla="*/ 1586711 w 7469351"/>
            <a:gd name="connsiteY18" fmla="*/ 1987977 h 3065928"/>
            <a:gd name="connsiteX19" fmla="*/ 1632431 w 7469351"/>
            <a:gd name="connsiteY19" fmla="*/ 1957497 h 3065928"/>
            <a:gd name="connsiteX20" fmla="*/ 1678151 w 7469351"/>
            <a:gd name="connsiteY20" fmla="*/ 1911777 h 3065928"/>
            <a:gd name="connsiteX21" fmla="*/ 1739111 w 7469351"/>
            <a:gd name="connsiteY21" fmla="*/ 1896537 h 3065928"/>
            <a:gd name="connsiteX22" fmla="*/ 1830551 w 7469351"/>
            <a:gd name="connsiteY22" fmla="*/ 1835577 h 3065928"/>
            <a:gd name="connsiteX23" fmla="*/ 2013431 w 7469351"/>
            <a:gd name="connsiteY23" fmla="*/ 1774617 h 3065928"/>
            <a:gd name="connsiteX24" fmla="*/ 2089631 w 7469351"/>
            <a:gd name="connsiteY24" fmla="*/ 1759377 h 3065928"/>
            <a:gd name="connsiteX25" fmla="*/ 2135351 w 7469351"/>
            <a:gd name="connsiteY25" fmla="*/ 1676400 h 3065928"/>
            <a:gd name="connsiteX26" fmla="*/ 2623031 w 7469351"/>
            <a:gd name="connsiteY26" fmla="*/ 1683177 h 3065928"/>
            <a:gd name="connsiteX27" fmla="*/ 2699231 w 7469351"/>
            <a:gd name="connsiteY27" fmla="*/ 1667937 h 3065928"/>
            <a:gd name="connsiteX28" fmla="*/ 1449551 w 7469351"/>
            <a:gd name="connsiteY28" fmla="*/ 1828800 h 3065928"/>
            <a:gd name="connsiteX29" fmla="*/ 2866871 w 7469351"/>
            <a:gd name="connsiteY29" fmla="*/ 1622217 h 3065928"/>
            <a:gd name="connsiteX30" fmla="*/ 3034511 w 7469351"/>
            <a:gd name="connsiteY30" fmla="*/ 1591737 h 3065928"/>
            <a:gd name="connsiteX31" fmla="*/ 3095471 w 7469351"/>
            <a:gd name="connsiteY31" fmla="*/ 1576497 h 3065928"/>
            <a:gd name="connsiteX32" fmla="*/ 3247871 w 7469351"/>
            <a:gd name="connsiteY32" fmla="*/ 1546017 h 3065928"/>
            <a:gd name="connsiteX33" fmla="*/ 3339311 w 7469351"/>
            <a:gd name="connsiteY33" fmla="*/ 1515537 h 3065928"/>
            <a:gd name="connsiteX34" fmla="*/ 3385031 w 7469351"/>
            <a:gd name="connsiteY34" fmla="*/ 1500297 h 3065928"/>
            <a:gd name="connsiteX35" fmla="*/ 3430751 w 7469351"/>
            <a:gd name="connsiteY35" fmla="*/ 1485057 h 3065928"/>
            <a:gd name="connsiteX36" fmla="*/ 3476471 w 7469351"/>
            <a:gd name="connsiteY36" fmla="*/ 1469817 h 3065928"/>
            <a:gd name="connsiteX37" fmla="*/ 3583151 w 7469351"/>
            <a:gd name="connsiteY37" fmla="*/ 1408857 h 3065928"/>
            <a:gd name="connsiteX38" fmla="*/ 3674591 w 7469351"/>
            <a:gd name="connsiteY38" fmla="*/ 1393617 h 3065928"/>
            <a:gd name="connsiteX39" fmla="*/ 3796511 w 7469351"/>
            <a:gd name="connsiteY39" fmla="*/ 1347897 h 3065928"/>
            <a:gd name="connsiteX40" fmla="*/ 3933671 w 7469351"/>
            <a:gd name="connsiteY40" fmla="*/ 1302177 h 3065928"/>
            <a:gd name="connsiteX41" fmla="*/ 4009871 w 7469351"/>
            <a:gd name="connsiteY41" fmla="*/ 1286937 h 3065928"/>
            <a:gd name="connsiteX42" fmla="*/ 4162271 w 7469351"/>
            <a:gd name="connsiteY42" fmla="*/ 1241217 h 3065928"/>
            <a:gd name="connsiteX43" fmla="*/ 4223231 w 7469351"/>
            <a:gd name="connsiteY43" fmla="*/ 1225977 h 3065928"/>
            <a:gd name="connsiteX44" fmla="*/ 4268951 w 7469351"/>
            <a:gd name="connsiteY44" fmla="*/ 1210737 h 3065928"/>
            <a:gd name="connsiteX45" fmla="*/ 4390871 w 7469351"/>
            <a:gd name="connsiteY45" fmla="*/ 1180257 h 3065928"/>
            <a:gd name="connsiteX46" fmla="*/ 4436591 w 7469351"/>
            <a:gd name="connsiteY46" fmla="*/ 1149777 h 3065928"/>
            <a:gd name="connsiteX47" fmla="*/ 5945351 w 7469351"/>
            <a:gd name="connsiteY47" fmla="*/ 228600 h 3065928"/>
            <a:gd name="connsiteX48" fmla="*/ 4726151 w 7469351"/>
            <a:gd name="connsiteY48" fmla="*/ 914400 h 3065928"/>
            <a:gd name="connsiteX49" fmla="*/ 5869151 w 7469351"/>
            <a:gd name="connsiteY49" fmla="*/ 228600 h 3065928"/>
            <a:gd name="connsiteX50" fmla="*/ 5884391 w 7469351"/>
            <a:gd name="connsiteY50" fmla="*/ 243840 h 3065928"/>
            <a:gd name="connsiteX51" fmla="*/ 4710911 w 7469351"/>
            <a:gd name="connsiteY51" fmla="*/ 1058337 h 3065928"/>
            <a:gd name="connsiteX52" fmla="*/ 4756631 w 7469351"/>
            <a:gd name="connsiteY52" fmla="*/ 1043097 h 3065928"/>
            <a:gd name="connsiteX53" fmla="*/ 4863311 w 7469351"/>
            <a:gd name="connsiteY53" fmla="*/ 997377 h 3065928"/>
            <a:gd name="connsiteX54" fmla="*/ 4909031 w 7469351"/>
            <a:gd name="connsiteY54" fmla="*/ 966897 h 3065928"/>
            <a:gd name="connsiteX55" fmla="*/ 5030951 w 7469351"/>
            <a:gd name="connsiteY55" fmla="*/ 921177 h 3065928"/>
            <a:gd name="connsiteX56" fmla="*/ 5122391 w 7469351"/>
            <a:gd name="connsiteY56" fmla="*/ 875457 h 3065928"/>
            <a:gd name="connsiteX57" fmla="*/ 5168111 w 7469351"/>
            <a:gd name="connsiteY57" fmla="*/ 844977 h 3065928"/>
            <a:gd name="connsiteX58" fmla="*/ 5259551 w 7469351"/>
            <a:gd name="connsiteY58" fmla="*/ 814497 h 3065928"/>
            <a:gd name="connsiteX59" fmla="*/ 5396711 w 7469351"/>
            <a:gd name="connsiteY59" fmla="*/ 738297 h 3065928"/>
            <a:gd name="connsiteX60" fmla="*/ 5442431 w 7469351"/>
            <a:gd name="connsiteY60" fmla="*/ 707817 h 3065928"/>
            <a:gd name="connsiteX61" fmla="*/ 5533871 w 7469351"/>
            <a:gd name="connsiteY61" fmla="*/ 677337 h 3065928"/>
            <a:gd name="connsiteX62" fmla="*/ 5640551 w 7469351"/>
            <a:gd name="connsiteY62" fmla="*/ 631617 h 3065928"/>
            <a:gd name="connsiteX63" fmla="*/ 5731991 w 7469351"/>
            <a:gd name="connsiteY63" fmla="*/ 570657 h 3065928"/>
            <a:gd name="connsiteX64" fmla="*/ 5823431 w 7469351"/>
            <a:gd name="connsiteY64" fmla="*/ 540177 h 3065928"/>
            <a:gd name="connsiteX65" fmla="*/ 5884391 w 7469351"/>
            <a:gd name="connsiteY65" fmla="*/ 509697 h 3065928"/>
            <a:gd name="connsiteX66" fmla="*/ 5960591 w 7469351"/>
            <a:gd name="connsiteY66" fmla="*/ 494457 h 3065928"/>
            <a:gd name="connsiteX67" fmla="*/ 6006311 w 7469351"/>
            <a:gd name="connsiteY67" fmla="*/ 479217 h 3065928"/>
            <a:gd name="connsiteX68" fmla="*/ 6052031 w 7469351"/>
            <a:gd name="connsiteY68" fmla="*/ 448737 h 3065928"/>
            <a:gd name="connsiteX69" fmla="*/ 6143471 w 7469351"/>
            <a:gd name="connsiteY69" fmla="*/ 418257 h 3065928"/>
            <a:gd name="connsiteX70" fmla="*/ 6280631 w 7469351"/>
            <a:gd name="connsiteY70" fmla="*/ 326817 h 3065928"/>
            <a:gd name="connsiteX71" fmla="*/ 6326351 w 7469351"/>
            <a:gd name="connsiteY71" fmla="*/ 296337 h 3065928"/>
            <a:gd name="connsiteX72" fmla="*/ 6387311 w 7469351"/>
            <a:gd name="connsiteY72" fmla="*/ 265857 h 3065928"/>
            <a:gd name="connsiteX73" fmla="*/ 6493991 w 7469351"/>
            <a:gd name="connsiteY73" fmla="*/ 220137 h 3065928"/>
            <a:gd name="connsiteX74" fmla="*/ 6250151 w 7469351"/>
            <a:gd name="connsiteY74" fmla="*/ 152400 h 3065928"/>
            <a:gd name="connsiteX75" fmla="*/ 6814031 w 7469351"/>
            <a:gd name="connsiteY75" fmla="*/ 98217 h 3065928"/>
            <a:gd name="connsiteX76" fmla="*/ 6615911 w 7469351"/>
            <a:gd name="connsiteY76" fmla="*/ 30480 h 3065928"/>
            <a:gd name="connsiteX77" fmla="*/ 6859751 w 7469351"/>
            <a:gd name="connsiteY77" fmla="*/ 82977 h 3065928"/>
            <a:gd name="connsiteX78" fmla="*/ 6920711 w 7469351"/>
            <a:gd name="connsiteY78" fmla="*/ 67737 h 3065928"/>
            <a:gd name="connsiteX79" fmla="*/ 7088351 w 7469351"/>
            <a:gd name="connsiteY79" fmla="*/ 2133600 h 3065928"/>
            <a:gd name="connsiteX80" fmla="*/ 7057871 w 7469351"/>
            <a:gd name="connsiteY80" fmla="*/ 37257 h 3065928"/>
            <a:gd name="connsiteX81" fmla="*/ 7118831 w 7469351"/>
            <a:gd name="connsiteY81" fmla="*/ 22017 h 3065928"/>
            <a:gd name="connsiteX82" fmla="*/ 7195031 w 7469351"/>
            <a:gd name="connsiteY82" fmla="*/ 6777 h 3065928"/>
            <a:gd name="connsiteX83" fmla="*/ 7377911 w 7469351"/>
            <a:gd name="connsiteY83" fmla="*/ 52497 h 3065928"/>
            <a:gd name="connsiteX84" fmla="*/ 7408391 w 7469351"/>
            <a:gd name="connsiteY84" fmla="*/ 98217 h 3065928"/>
            <a:gd name="connsiteX85" fmla="*/ 7423631 w 7469351"/>
            <a:gd name="connsiteY85" fmla="*/ 174417 h 3065928"/>
            <a:gd name="connsiteX86" fmla="*/ 7454111 w 7469351"/>
            <a:gd name="connsiteY86" fmla="*/ 220137 h 3065928"/>
            <a:gd name="connsiteX87" fmla="*/ 7469351 w 7469351"/>
            <a:gd name="connsiteY87" fmla="*/ 296337 h 3065928"/>
            <a:gd name="connsiteX88" fmla="*/ 7454111 w 7469351"/>
            <a:gd name="connsiteY88" fmla="*/ 1805097 h 3065928"/>
            <a:gd name="connsiteX89" fmla="*/ 7393151 w 7469351"/>
            <a:gd name="connsiteY89" fmla="*/ 1881297 h 3065928"/>
            <a:gd name="connsiteX90" fmla="*/ 7286471 w 7469351"/>
            <a:gd name="connsiteY90" fmla="*/ 1896537 h 3065928"/>
            <a:gd name="connsiteX91" fmla="*/ 7240751 w 7469351"/>
            <a:gd name="connsiteY91" fmla="*/ 1927017 h 3065928"/>
            <a:gd name="connsiteX92" fmla="*/ 7179791 w 7469351"/>
            <a:gd name="connsiteY92" fmla="*/ 1942257 h 3065928"/>
            <a:gd name="connsiteX93" fmla="*/ 7149311 w 7469351"/>
            <a:gd name="connsiteY93" fmla="*/ 1987977 h 3065928"/>
            <a:gd name="connsiteX94" fmla="*/ 7027391 w 7469351"/>
            <a:gd name="connsiteY94" fmla="*/ 2003217 h 3065928"/>
            <a:gd name="connsiteX95" fmla="*/ 7042631 w 7469351"/>
            <a:gd name="connsiteY95" fmla="*/ 2042160 h 3065928"/>
            <a:gd name="connsiteX96" fmla="*/ 5564351 w 7469351"/>
            <a:gd name="connsiteY96" fmla="*/ 2057400 h 3065928"/>
            <a:gd name="connsiteX97" fmla="*/ 6874991 w 7469351"/>
            <a:gd name="connsiteY97" fmla="*/ 2033697 h 3065928"/>
            <a:gd name="connsiteX98" fmla="*/ 6097751 w 7469351"/>
            <a:gd name="connsiteY98" fmla="*/ 2133600 h 3065928"/>
            <a:gd name="connsiteX99" fmla="*/ 5655791 w 7469351"/>
            <a:gd name="connsiteY99" fmla="*/ 2048937 h 3065928"/>
            <a:gd name="connsiteX100" fmla="*/ 5594831 w 7469351"/>
            <a:gd name="connsiteY100" fmla="*/ 2064177 h 3065928"/>
            <a:gd name="connsiteX101" fmla="*/ 5503391 w 7469351"/>
            <a:gd name="connsiteY101" fmla="*/ 2094657 h 3065928"/>
            <a:gd name="connsiteX102" fmla="*/ 5366231 w 7469351"/>
            <a:gd name="connsiteY102" fmla="*/ 2140377 h 3065928"/>
            <a:gd name="connsiteX103" fmla="*/ 5305271 w 7469351"/>
            <a:gd name="connsiteY103" fmla="*/ 2155617 h 3065928"/>
            <a:gd name="connsiteX104" fmla="*/ 5198591 w 7469351"/>
            <a:gd name="connsiteY104" fmla="*/ 2186097 h 3065928"/>
            <a:gd name="connsiteX105" fmla="*/ 5076671 w 7469351"/>
            <a:gd name="connsiteY105" fmla="*/ 2247057 h 3065928"/>
            <a:gd name="connsiteX106" fmla="*/ 4985231 w 7469351"/>
            <a:gd name="connsiteY106" fmla="*/ 2277537 h 3065928"/>
            <a:gd name="connsiteX107" fmla="*/ 4939511 w 7469351"/>
            <a:gd name="connsiteY107" fmla="*/ 2292777 h 3065928"/>
            <a:gd name="connsiteX108" fmla="*/ 4893791 w 7469351"/>
            <a:gd name="connsiteY108" fmla="*/ 2323257 h 3065928"/>
            <a:gd name="connsiteX109" fmla="*/ 4756631 w 7469351"/>
            <a:gd name="connsiteY109" fmla="*/ 2368977 h 3065928"/>
            <a:gd name="connsiteX110" fmla="*/ 4695671 w 7469351"/>
            <a:gd name="connsiteY110" fmla="*/ 2384217 h 3065928"/>
            <a:gd name="connsiteX111" fmla="*/ 4558511 w 7469351"/>
            <a:gd name="connsiteY111" fmla="*/ 2429937 h 3065928"/>
            <a:gd name="connsiteX112" fmla="*/ 4512791 w 7469351"/>
            <a:gd name="connsiteY112" fmla="*/ 2445177 h 3065928"/>
            <a:gd name="connsiteX113" fmla="*/ 4360391 w 7469351"/>
            <a:gd name="connsiteY113" fmla="*/ 2475657 h 3065928"/>
            <a:gd name="connsiteX114" fmla="*/ 4314671 w 7469351"/>
            <a:gd name="connsiteY114" fmla="*/ 2490897 h 3065928"/>
            <a:gd name="connsiteX115" fmla="*/ 4253711 w 7469351"/>
            <a:gd name="connsiteY115" fmla="*/ 2506137 h 3065928"/>
            <a:gd name="connsiteX116" fmla="*/ 4162271 w 7469351"/>
            <a:gd name="connsiteY116" fmla="*/ 2536617 h 3065928"/>
            <a:gd name="connsiteX117" fmla="*/ 4009871 w 7469351"/>
            <a:gd name="connsiteY117" fmla="*/ 2567097 h 3065928"/>
            <a:gd name="connsiteX118" fmla="*/ 3933671 w 7469351"/>
            <a:gd name="connsiteY118" fmla="*/ 2582337 h 3065928"/>
            <a:gd name="connsiteX119" fmla="*/ 3842231 w 7469351"/>
            <a:gd name="connsiteY119" fmla="*/ 2612817 h 3065928"/>
            <a:gd name="connsiteX120" fmla="*/ 3689831 w 7469351"/>
            <a:gd name="connsiteY120" fmla="*/ 2643297 h 3065928"/>
            <a:gd name="connsiteX121" fmla="*/ 3598391 w 7469351"/>
            <a:gd name="connsiteY121" fmla="*/ 2673777 h 3065928"/>
            <a:gd name="connsiteX122" fmla="*/ 3552671 w 7469351"/>
            <a:gd name="connsiteY122" fmla="*/ 2689017 h 3065928"/>
            <a:gd name="connsiteX123" fmla="*/ 3430751 w 7469351"/>
            <a:gd name="connsiteY123" fmla="*/ 2719497 h 3065928"/>
            <a:gd name="connsiteX124" fmla="*/ 2973551 w 7469351"/>
            <a:gd name="connsiteY124" fmla="*/ 2819400 h 3065928"/>
            <a:gd name="connsiteX125" fmla="*/ 2668751 w 7469351"/>
            <a:gd name="connsiteY125" fmla="*/ 2819400 h 3065928"/>
            <a:gd name="connsiteX126" fmla="*/ 2516351 w 7469351"/>
            <a:gd name="connsiteY126" fmla="*/ 2743200 h 3065928"/>
            <a:gd name="connsiteX127" fmla="*/ 2440151 w 7469351"/>
            <a:gd name="connsiteY127" fmla="*/ 2743200 h 3065928"/>
            <a:gd name="connsiteX128" fmla="*/ 2135351 w 7469351"/>
            <a:gd name="connsiteY128" fmla="*/ 2667000 h 3065928"/>
            <a:gd name="connsiteX129" fmla="*/ 2059151 w 7469351"/>
            <a:gd name="connsiteY129" fmla="*/ 2667000 h 3065928"/>
            <a:gd name="connsiteX130" fmla="*/ 687551 w 7469351"/>
            <a:gd name="connsiteY130" fmla="*/ 2667000 h 3065928"/>
            <a:gd name="connsiteX131" fmla="*/ 1449551 w 7469351"/>
            <a:gd name="connsiteY131" fmla="*/ 2743200 h 3065928"/>
            <a:gd name="connsiteX132" fmla="*/ 1830551 w 7469351"/>
            <a:gd name="connsiteY132" fmla="*/ 2667000 h 3065928"/>
            <a:gd name="connsiteX133" fmla="*/ 1739111 w 7469351"/>
            <a:gd name="connsiteY133" fmla="*/ 2643297 h 3065928"/>
            <a:gd name="connsiteX134" fmla="*/ 611351 w 7469351"/>
            <a:gd name="connsiteY134" fmla="*/ 2643297 h 3065928"/>
            <a:gd name="connsiteX135" fmla="*/ 77951 w 7469351"/>
            <a:gd name="connsiteY135" fmla="*/ 2895600 h 3065928"/>
            <a:gd name="connsiteX136" fmla="*/ 504671 w 7469351"/>
            <a:gd name="connsiteY136" fmla="*/ 2795697 h 3065928"/>
            <a:gd name="connsiteX137" fmla="*/ 458951 w 7469351"/>
            <a:gd name="connsiteY137" fmla="*/ 2841417 h 3065928"/>
            <a:gd name="connsiteX138" fmla="*/ 428471 w 7469351"/>
            <a:gd name="connsiteY138" fmla="*/ 2887137 h 3065928"/>
            <a:gd name="connsiteX139" fmla="*/ 337031 w 7469351"/>
            <a:gd name="connsiteY139" fmla="*/ 2963337 h 3065928"/>
            <a:gd name="connsiteX140" fmla="*/ 276071 w 7469351"/>
            <a:gd name="connsiteY140" fmla="*/ 2978577 h 3065928"/>
            <a:gd name="connsiteX141" fmla="*/ 184631 w 7469351"/>
            <a:gd name="connsiteY141" fmla="*/ 3024297 h 3065928"/>
            <a:gd name="connsiteX142" fmla="*/ 138911 w 7469351"/>
            <a:gd name="connsiteY142" fmla="*/ 3054777 h 3065928"/>
            <a:gd name="connsiteX143" fmla="*/ 47471 w 7469351"/>
            <a:gd name="connsiteY143" fmla="*/ 2948097 h 3065928"/>
            <a:gd name="connsiteX144" fmla="*/ 32231 w 7469351"/>
            <a:gd name="connsiteY144" fmla="*/ 2902377 h 3065928"/>
            <a:gd name="connsiteX145" fmla="*/ 93191 w 7469351"/>
            <a:gd name="connsiteY145" fmla="*/ 2689017 h 3065928"/>
            <a:gd name="connsiteX146" fmla="*/ 169391 w 7469351"/>
            <a:gd name="connsiteY146" fmla="*/ 2689017 h 3065928"/>
            <a:gd name="connsiteX147" fmla="*/ 123671 w 7469351"/>
            <a:gd name="connsiteY147" fmla="*/ 2673777 h 3065928"/>
            <a:gd name="connsiteX148" fmla="*/ 123671 w 7469351"/>
            <a:gd name="connsiteY148" fmla="*/ 2673777 h 3065928"/>
            <a:gd name="connsiteX149" fmla="*/ 2043911 w 7469351"/>
            <a:gd name="connsiteY149"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79712 w 7463392"/>
            <a:gd name="connsiteY9" fmla="*/ 2353737 h 3065928"/>
            <a:gd name="connsiteX10" fmla="*/ 1047352 w 7463392"/>
            <a:gd name="connsiteY10" fmla="*/ 2308017 h 3065928"/>
            <a:gd name="connsiteX11" fmla="*/ 1108312 w 7463392"/>
            <a:gd name="connsiteY11" fmla="*/ 2277537 h 3065928"/>
            <a:gd name="connsiteX12" fmla="*/ 1199752 w 7463392"/>
            <a:gd name="connsiteY12" fmla="*/ 2216577 h 3065928"/>
            <a:gd name="connsiteX13" fmla="*/ 1291192 w 7463392"/>
            <a:gd name="connsiteY13" fmla="*/ 2186097 h 3065928"/>
            <a:gd name="connsiteX14" fmla="*/ 1336912 w 7463392"/>
            <a:gd name="connsiteY14" fmla="*/ 2155617 h 3065928"/>
            <a:gd name="connsiteX15" fmla="*/ 1397872 w 7463392"/>
            <a:gd name="connsiteY15" fmla="*/ 2125137 h 3065928"/>
            <a:gd name="connsiteX16" fmla="*/ 1443592 w 7463392"/>
            <a:gd name="connsiteY16" fmla="*/ 2079417 h 3065928"/>
            <a:gd name="connsiteX17" fmla="*/ 1535032 w 7463392"/>
            <a:gd name="connsiteY17" fmla="*/ 2018457 h 3065928"/>
            <a:gd name="connsiteX18" fmla="*/ 1580752 w 7463392"/>
            <a:gd name="connsiteY18" fmla="*/ 1987977 h 3065928"/>
            <a:gd name="connsiteX19" fmla="*/ 1626472 w 7463392"/>
            <a:gd name="connsiteY19" fmla="*/ 1957497 h 3065928"/>
            <a:gd name="connsiteX20" fmla="*/ 1672192 w 7463392"/>
            <a:gd name="connsiteY20" fmla="*/ 1911777 h 3065928"/>
            <a:gd name="connsiteX21" fmla="*/ 1733152 w 7463392"/>
            <a:gd name="connsiteY21" fmla="*/ 1896537 h 3065928"/>
            <a:gd name="connsiteX22" fmla="*/ 1824592 w 7463392"/>
            <a:gd name="connsiteY22" fmla="*/ 1835577 h 3065928"/>
            <a:gd name="connsiteX23" fmla="*/ 2007472 w 7463392"/>
            <a:gd name="connsiteY23" fmla="*/ 1774617 h 3065928"/>
            <a:gd name="connsiteX24" fmla="*/ 2083672 w 7463392"/>
            <a:gd name="connsiteY24" fmla="*/ 1759377 h 3065928"/>
            <a:gd name="connsiteX25" fmla="*/ 2129392 w 7463392"/>
            <a:gd name="connsiteY25" fmla="*/ 1676400 h 3065928"/>
            <a:gd name="connsiteX26" fmla="*/ 2617072 w 7463392"/>
            <a:gd name="connsiteY26" fmla="*/ 1683177 h 3065928"/>
            <a:gd name="connsiteX27" fmla="*/ 2693272 w 7463392"/>
            <a:gd name="connsiteY27" fmla="*/ 1667937 h 3065928"/>
            <a:gd name="connsiteX28" fmla="*/ 1443592 w 7463392"/>
            <a:gd name="connsiteY28" fmla="*/ 18288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117712 w 7463392"/>
            <a:gd name="connsiteY149" fmla="*/ 2673777 h 3065928"/>
            <a:gd name="connsiteX150" fmla="*/ 2037952 w 7463392"/>
            <a:gd name="connsiteY150"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79712 w 7463392"/>
            <a:gd name="connsiteY9" fmla="*/ 2353737 h 3065928"/>
            <a:gd name="connsiteX10" fmla="*/ 1047352 w 7463392"/>
            <a:gd name="connsiteY10" fmla="*/ 2308017 h 3065928"/>
            <a:gd name="connsiteX11" fmla="*/ 1108312 w 7463392"/>
            <a:gd name="connsiteY11" fmla="*/ 2277537 h 3065928"/>
            <a:gd name="connsiteX12" fmla="*/ 1199752 w 7463392"/>
            <a:gd name="connsiteY12" fmla="*/ 2216577 h 3065928"/>
            <a:gd name="connsiteX13" fmla="*/ 1291192 w 7463392"/>
            <a:gd name="connsiteY13" fmla="*/ 2186097 h 3065928"/>
            <a:gd name="connsiteX14" fmla="*/ 1336912 w 7463392"/>
            <a:gd name="connsiteY14" fmla="*/ 2155617 h 3065928"/>
            <a:gd name="connsiteX15" fmla="*/ 1397872 w 7463392"/>
            <a:gd name="connsiteY15" fmla="*/ 2125137 h 3065928"/>
            <a:gd name="connsiteX16" fmla="*/ 1443592 w 7463392"/>
            <a:gd name="connsiteY16" fmla="*/ 2079417 h 3065928"/>
            <a:gd name="connsiteX17" fmla="*/ 1535032 w 7463392"/>
            <a:gd name="connsiteY17" fmla="*/ 2018457 h 3065928"/>
            <a:gd name="connsiteX18" fmla="*/ 1580752 w 7463392"/>
            <a:gd name="connsiteY18" fmla="*/ 1987977 h 3065928"/>
            <a:gd name="connsiteX19" fmla="*/ 1626472 w 7463392"/>
            <a:gd name="connsiteY19" fmla="*/ 1957497 h 3065928"/>
            <a:gd name="connsiteX20" fmla="*/ 1672192 w 7463392"/>
            <a:gd name="connsiteY20" fmla="*/ 1911777 h 3065928"/>
            <a:gd name="connsiteX21" fmla="*/ 1733152 w 7463392"/>
            <a:gd name="connsiteY21" fmla="*/ 1896537 h 3065928"/>
            <a:gd name="connsiteX22" fmla="*/ 1824592 w 7463392"/>
            <a:gd name="connsiteY22" fmla="*/ 1835577 h 3065928"/>
            <a:gd name="connsiteX23" fmla="*/ 2007472 w 7463392"/>
            <a:gd name="connsiteY23" fmla="*/ 1774617 h 3065928"/>
            <a:gd name="connsiteX24" fmla="*/ 2083672 w 7463392"/>
            <a:gd name="connsiteY24" fmla="*/ 1759377 h 3065928"/>
            <a:gd name="connsiteX25" fmla="*/ 2129392 w 7463392"/>
            <a:gd name="connsiteY25" fmla="*/ 1676400 h 3065928"/>
            <a:gd name="connsiteX26" fmla="*/ 2617072 w 7463392"/>
            <a:gd name="connsiteY26" fmla="*/ 1683177 h 3065928"/>
            <a:gd name="connsiteX27" fmla="*/ 2693272 w 7463392"/>
            <a:gd name="connsiteY27" fmla="*/ 1667937 h 3065928"/>
            <a:gd name="connsiteX28" fmla="*/ 1443592 w 7463392"/>
            <a:gd name="connsiteY28" fmla="*/ 18288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2037952 w 7463392"/>
            <a:gd name="connsiteY150"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33992 w 7463392"/>
            <a:gd name="connsiteY9" fmla="*/ 2133600 h 3065928"/>
            <a:gd name="connsiteX10" fmla="*/ 1047352 w 7463392"/>
            <a:gd name="connsiteY10" fmla="*/ 2308017 h 3065928"/>
            <a:gd name="connsiteX11" fmla="*/ 1108312 w 7463392"/>
            <a:gd name="connsiteY11" fmla="*/ 2277537 h 3065928"/>
            <a:gd name="connsiteX12" fmla="*/ 1199752 w 7463392"/>
            <a:gd name="connsiteY12" fmla="*/ 2216577 h 3065928"/>
            <a:gd name="connsiteX13" fmla="*/ 1291192 w 7463392"/>
            <a:gd name="connsiteY13" fmla="*/ 2186097 h 3065928"/>
            <a:gd name="connsiteX14" fmla="*/ 1336912 w 7463392"/>
            <a:gd name="connsiteY14" fmla="*/ 2155617 h 3065928"/>
            <a:gd name="connsiteX15" fmla="*/ 1397872 w 7463392"/>
            <a:gd name="connsiteY15" fmla="*/ 2125137 h 3065928"/>
            <a:gd name="connsiteX16" fmla="*/ 1443592 w 7463392"/>
            <a:gd name="connsiteY16" fmla="*/ 2079417 h 3065928"/>
            <a:gd name="connsiteX17" fmla="*/ 1535032 w 7463392"/>
            <a:gd name="connsiteY17" fmla="*/ 2018457 h 3065928"/>
            <a:gd name="connsiteX18" fmla="*/ 1580752 w 7463392"/>
            <a:gd name="connsiteY18" fmla="*/ 1987977 h 3065928"/>
            <a:gd name="connsiteX19" fmla="*/ 1626472 w 7463392"/>
            <a:gd name="connsiteY19" fmla="*/ 1957497 h 3065928"/>
            <a:gd name="connsiteX20" fmla="*/ 1672192 w 7463392"/>
            <a:gd name="connsiteY20" fmla="*/ 1911777 h 3065928"/>
            <a:gd name="connsiteX21" fmla="*/ 1733152 w 7463392"/>
            <a:gd name="connsiteY21" fmla="*/ 1896537 h 3065928"/>
            <a:gd name="connsiteX22" fmla="*/ 1824592 w 7463392"/>
            <a:gd name="connsiteY22" fmla="*/ 1835577 h 3065928"/>
            <a:gd name="connsiteX23" fmla="*/ 2007472 w 7463392"/>
            <a:gd name="connsiteY23" fmla="*/ 1774617 h 3065928"/>
            <a:gd name="connsiteX24" fmla="*/ 2083672 w 7463392"/>
            <a:gd name="connsiteY24" fmla="*/ 1759377 h 3065928"/>
            <a:gd name="connsiteX25" fmla="*/ 2129392 w 7463392"/>
            <a:gd name="connsiteY25" fmla="*/ 1676400 h 3065928"/>
            <a:gd name="connsiteX26" fmla="*/ 2617072 w 7463392"/>
            <a:gd name="connsiteY26" fmla="*/ 1683177 h 3065928"/>
            <a:gd name="connsiteX27" fmla="*/ 2693272 w 7463392"/>
            <a:gd name="connsiteY27" fmla="*/ 1667937 h 3065928"/>
            <a:gd name="connsiteX28" fmla="*/ 1443592 w 7463392"/>
            <a:gd name="connsiteY28" fmla="*/ 18288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2037952 w 7463392"/>
            <a:gd name="connsiteY150"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33992 w 7463392"/>
            <a:gd name="connsiteY9" fmla="*/ 2133600 h 3065928"/>
            <a:gd name="connsiteX10" fmla="*/ 849232 w 7463392"/>
            <a:gd name="connsiteY10" fmla="*/ 2148840 h 3065928"/>
            <a:gd name="connsiteX11" fmla="*/ 1047352 w 7463392"/>
            <a:gd name="connsiteY11" fmla="*/ 2308017 h 3065928"/>
            <a:gd name="connsiteX12" fmla="*/ 1108312 w 7463392"/>
            <a:gd name="connsiteY12" fmla="*/ 2277537 h 3065928"/>
            <a:gd name="connsiteX13" fmla="*/ 1199752 w 7463392"/>
            <a:gd name="connsiteY13" fmla="*/ 2216577 h 3065928"/>
            <a:gd name="connsiteX14" fmla="*/ 1291192 w 7463392"/>
            <a:gd name="connsiteY14" fmla="*/ 2186097 h 3065928"/>
            <a:gd name="connsiteX15" fmla="*/ 1336912 w 7463392"/>
            <a:gd name="connsiteY15" fmla="*/ 2155617 h 3065928"/>
            <a:gd name="connsiteX16" fmla="*/ 1397872 w 7463392"/>
            <a:gd name="connsiteY16" fmla="*/ 2125137 h 3065928"/>
            <a:gd name="connsiteX17" fmla="*/ 1443592 w 7463392"/>
            <a:gd name="connsiteY17" fmla="*/ 2079417 h 3065928"/>
            <a:gd name="connsiteX18" fmla="*/ 1535032 w 7463392"/>
            <a:gd name="connsiteY18" fmla="*/ 2018457 h 3065928"/>
            <a:gd name="connsiteX19" fmla="*/ 1580752 w 7463392"/>
            <a:gd name="connsiteY19" fmla="*/ 1987977 h 3065928"/>
            <a:gd name="connsiteX20" fmla="*/ 1626472 w 7463392"/>
            <a:gd name="connsiteY20" fmla="*/ 1957497 h 3065928"/>
            <a:gd name="connsiteX21" fmla="*/ 1672192 w 7463392"/>
            <a:gd name="connsiteY21" fmla="*/ 1911777 h 3065928"/>
            <a:gd name="connsiteX22" fmla="*/ 1733152 w 7463392"/>
            <a:gd name="connsiteY22" fmla="*/ 1896537 h 3065928"/>
            <a:gd name="connsiteX23" fmla="*/ 1824592 w 7463392"/>
            <a:gd name="connsiteY23" fmla="*/ 1835577 h 3065928"/>
            <a:gd name="connsiteX24" fmla="*/ 2007472 w 7463392"/>
            <a:gd name="connsiteY24" fmla="*/ 1774617 h 3065928"/>
            <a:gd name="connsiteX25" fmla="*/ 2083672 w 7463392"/>
            <a:gd name="connsiteY25" fmla="*/ 1759377 h 3065928"/>
            <a:gd name="connsiteX26" fmla="*/ 2129392 w 7463392"/>
            <a:gd name="connsiteY26" fmla="*/ 1676400 h 3065928"/>
            <a:gd name="connsiteX27" fmla="*/ 2617072 w 7463392"/>
            <a:gd name="connsiteY27" fmla="*/ 1683177 h 3065928"/>
            <a:gd name="connsiteX28" fmla="*/ 2693272 w 7463392"/>
            <a:gd name="connsiteY28" fmla="*/ 1667937 h 3065928"/>
            <a:gd name="connsiteX29" fmla="*/ 1443592 w 7463392"/>
            <a:gd name="connsiteY29" fmla="*/ 1828800 h 3065928"/>
            <a:gd name="connsiteX30" fmla="*/ 2860912 w 7463392"/>
            <a:gd name="connsiteY30" fmla="*/ 1622217 h 3065928"/>
            <a:gd name="connsiteX31" fmla="*/ 3028552 w 7463392"/>
            <a:gd name="connsiteY31" fmla="*/ 1591737 h 3065928"/>
            <a:gd name="connsiteX32" fmla="*/ 3089512 w 7463392"/>
            <a:gd name="connsiteY32" fmla="*/ 1576497 h 3065928"/>
            <a:gd name="connsiteX33" fmla="*/ 3241912 w 7463392"/>
            <a:gd name="connsiteY33" fmla="*/ 1546017 h 3065928"/>
            <a:gd name="connsiteX34" fmla="*/ 3333352 w 7463392"/>
            <a:gd name="connsiteY34" fmla="*/ 1515537 h 3065928"/>
            <a:gd name="connsiteX35" fmla="*/ 3379072 w 7463392"/>
            <a:gd name="connsiteY35" fmla="*/ 1500297 h 3065928"/>
            <a:gd name="connsiteX36" fmla="*/ 3424792 w 7463392"/>
            <a:gd name="connsiteY36" fmla="*/ 1485057 h 3065928"/>
            <a:gd name="connsiteX37" fmla="*/ 3470512 w 7463392"/>
            <a:gd name="connsiteY37" fmla="*/ 1469817 h 3065928"/>
            <a:gd name="connsiteX38" fmla="*/ 3577192 w 7463392"/>
            <a:gd name="connsiteY38" fmla="*/ 1408857 h 3065928"/>
            <a:gd name="connsiteX39" fmla="*/ 3668632 w 7463392"/>
            <a:gd name="connsiteY39" fmla="*/ 1393617 h 3065928"/>
            <a:gd name="connsiteX40" fmla="*/ 3790552 w 7463392"/>
            <a:gd name="connsiteY40" fmla="*/ 1347897 h 3065928"/>
            <a:gd name="connsiteX41" fmla="*/ 3927712 w 7463392"/>
            <a:gd name="connsiteY41" fmla="*/ 1302177 h 3065928"/>
            <a:gd name="connsiteX42" fmla="*/ 4003912 w 7463392"/>
            <a:gd name="connsiteY42" fmla="*/ 1286937 h 3065928"/>
            <a:gd name="connsiteX43" fmla="*/ 4156312 w 7463392"/>
            <a:gd name="connsiteY43" fmla="*/ 1241217 h 3065928"/>
            <a:gd name="connsiteX44" fmla="*/ 4217272 w 7463392"/>
            <a:gd name="connsiteY44" fmla="*/ 1225977 h 3065928"/>
            <a:gd name="connsiteX45" fmla="*/ 4262992 w 7463392"/>
            <a:gd name="connsiteY45" fmla="*/ 1210737 h 3065928"/>
            <a:gd name="connsiteX46" fmla="*/ 4384912 w 7463392"/>
            <a:gd name="connsiteY46" fmla="*/ 1180257 h 3065928"/>
            <a:gd name="connsiteX47" fmla="*/ 4430632 w 7463392"/>
            <a:gd name="connsiteY47" fmla="*/ 1149777 h 3065928"/>
            <a:gd name="connsiteX48" fmla="*/ 5939392 w 7463392"/>
            <a:gd name="connsiteY48" fmla="*/ 228600 h 3065928"/>
            <a:gd name="connsiteX49" fmla="*/ 4720192 w 7463392"/>
            <a:gd name="connsiteY49" fmla="*/ 914400 h 3065928"/>
            <a:gd name="connsiteX50" fmla="*/ 5863192 w 7463392"/>
            <a:gd name="connsiteY50" fmla="*/ 228600 h 3065928"/>
            <a:gd name="connsiteX51" fmla="*/ 5878432 w 7463392"/>
            <a:gd name="connsiteY51" fmla="*/ 243840 h 3065928"/>
            <a:gd name="connsiteX52" fmla="*/ 4704952 w 7463392"/>
            <a:gd name="connsiteY52" fmla="*/ 1058337 h 3065928"/>
            <a:gd name="connsiteX53" fmla="*/ 4750672 w 7463392"/>
            <a:gd name="connsiteY53" fmla="*/ 1043097 h 3065928"/>
            <a:gd name="connsiteX54" fmla="*/ 4857352 w 7463392"/>
            <a:gd name="connsiteY54" fmla="*/ 997377 h 3065928"/>
            <a:gd name="connsiteX55" fmla="*/ 4903072 w 7463392"/>
            <a:gd name="connsiteY55" fmla="*/ 966897 h 3065928"/>
            <a:gd name="connsiteX56" fmla="*/ 5024992 w 7463392"/>
            <a:gd name="connsiteY56" fmla="*/ 921177 h 3065928"/>
            <a:gd name="connsiteX57" fmla="*/ 5116432 w 7463392"/>
            <a:gd name="connsiteY57" fmla="*/ 875457 h 3065928"/>
            <a:gd name="connsiteX58" fmla="*/ 5162152 w 7463392"/>
            <a:gd name="connsiteY58" fmla="*/ 844977 h 3065928"/>
            <a:gd name="connsiteX59" fmla="*/ 5253592 w 7463392"/>
            <a:gd name="connsiteY59" fmla="*/ 814497 h 3065928"/>
            <a:gd name="connsiteX60" fmla="*/ 5390752 w 7463392"/>
            <a:gd name="connsiteY60" fmla="*/ 738297 h 3065928"/>
            <a:gd name="connsiteX61" fmla="*/ 5436472 w 7463392"/>
            <a:gd name="connsiteY61" fmla="*/ 707817 h 3065928"/>
            <a:gd name="connsiteX62" fmla="*/ 5527912 w 7463392"/>
            <a:gd name="connsiteY62" fmla="*/ 677337 h 3065928"/>
            <a:gd name="connsiteX63" fmla="*/ 5634592 w 7463392"/>
            <a:gd name="connsiteY63" fmla="*/ 631617 h 3065928"/>
            <a:gd name="connsiteX64" fmla="*/ 5726032 w 7463392"/>
            <a:gd name="connsiteY64" fmla="*/ 570657 h 3065928"/>
            <a:gd name="connsiteX65" fmla="*/ 5817472 w 7463392"/>
            <a:gd name="connsiteY65" fmla="*/ 540177 h 3065928"/>
            <a:gd name="connsiteX66" fmla="*/ 5878432 w 7463392"/>
            <a:gd name="connsiteY66" fmla="*/ 509697 h 3065928"/>
            <a:gd name="connsiteX67" fmla="*/ 5954632 w 7463392"/>
            <a:gd name="connsiteY67" fmla="*/ 494457 h 3065928"/>
            <a:gd name="connsiteX68" fmla="*/ 6000352 w 7463392"/>
            <a:gd name="connsiteY68" fmla="*/ 479217 h 3065928"/>
            <a:gd name="connsiteX69" fmla="*/ 6046072 w 7463392"/>
            <a:gd name="connsiteY69" fmla="*/ 448737 h 3065928"/>
            <a:gd name="connsiteX70" fmla="*/ 6137512 w 7463392"/>
            <a:gd name="connsiteY70" fmla="*/ 418257 h 3065928"/>
            <a:gd name="connsiteX71" fmla="*/ 6274672 w 7463392"/>
            <a:gd name="connsiteY71" fmla="*/ 326817 h 3065928"/>
            <a:gd name="connsiteX72" fmla="*/ 6320392 w 7463392"/>
            <a:gd name="connsiteY72" fmla="*/ 296337 h 3065928"/>
            <a:gd name="connsiteX73" fmla="*/ 6381352 w 7463392"/>
            <a:gd name="connsiteY73" fmla="*/ 265857 h 3065928"/>
            <a:gd name="connsiteX74" fmla="*/ 6488032 w 7463392"/>
            <a:gd name="connsiteY74" fmla="*/ 220137 h 3065928"/>
            <a:gd name="connsiteX75" fmla="*/ 6244192 w 7463392"/>
            <a:gd name="connsiteY75" fmla="*/ 152400 h 3065928"/>
            <a:gd name="connsiteX76" fmla="*/ 6808072 w 7463392"/>
            <a:gd name="connsiteY76" fmla="*/ 98217 h 3065928"/>
            <a:gd name="connsiteX77" fmla="*/ 6609952 w 7463392"/>
            <a:gd name="connsiteY77" fmla="*/ 30480 h 3065928"/>
            <a:gd name="connsiteX78" fmla="*/ 6853792 w 7463392"/>
            <a:gd name="connsiteY78" fmla="*/ 82977 h 3065928"/>
            <a:gd name="connsiteX79" fmla="*/ 6914752 w 7463392"/>
            <a:gd name="connsiteY79" fmla="*/ 67737 h 3065928"/>
            <a:gd name="connsiteX80" fmla="*/ 7082392 w 7463392"/>
            <a:gd name="connsiteY80" fmla="*/ 2133600 h 3065928"/>
            <a:gd name="connsiteX81" fmla="*/ 7051912 w 7463392"/>
            <a:gd name="connsiteY81" fmla="*/ 37257 h 3065928"/>
            <a:gd name="connsiteX82" fmla="*/ 7112872 w 7463392"/>
            <a:gd name="connsiteY82" fmla="*/ 22017 h 3065928"/>
            <a:gd name="connsiteX83" fmla="*/ 7189072 w 7463392"/>
            <a:gd name="connsiteY83" fmla="*/ 6777 h 3065928"/>
            <a:gd name="connsiteX84" fmla="*/ 7371952 w 7463392"/>
            <a:gd name="connsiteY84" fmla="*/ 52497 h 3065928"/>
            <a:gd name="connsiteX85" fmla="*/ 7402432 w 7463392"/>
            <a:gd name="connsiteY85" fmla="*/ 98217 h 3065928"/>
            <a:gd name="connsiteX86" fmla="*/ 7417672 w 7463392"/>
            <a:gd name="connsiteY86" fmla="*/ 174417 h 3065928"/>
            <a:gd name="connsiteX87" fmla="*/ 7448152 w 7463392"/>
            <a:gd name="connsiteY87" fmla="*/ 220137 h 3065928"/>
            <a:gd name="connsiteX88" fmla="*/ 7463392 w 7463392"/>
            <a:gd name="connsiteY88" fmla="*/ 296337 h 3065928"/>
            <a:gd name="connsiteX89" fmla="*/ 7448152 w 7463392"/>
            <a:gd name="connsiteY89" fmla="*/ 1805097 h 3065928"/>
            <a:gd name="connsiteX90" fmla="*/ 7387192 w 7463392"/>
            <a:gd name="connsiteY90" fmla="*/ 1881297 h 3065928"/>
            <a:gd name="connsiteX91" fmla="*/ 7280512 w 7463392"/>
            <a:gd name="connsiteY91" fmla="*/ 1896537 h 3065928"/>
            <a:gd name="connsiteX92" fmla="*/ 7234792 w 7463392"/>
            <a:gd name="connsiteY92" fmla="*/ 1927017 h 3065928"/>
            <a:gd name="connsiteX93" fmla="*/ 7173832 w 7463392"/>
            <a:gd name="connsiteY93" fmla="*/ 1942257 h 3065928"/>
            <a:gd name="connsiteX94" fmla="*/ 7143352 w 7463392"/>
            <a:gd name="connsiteY94" fmla="*/ 1987977 h 3065928"/>
            <a:gd name="connsiteX95" fmla="*/ 7021432 w 7463392"/>
            <a:gd name="connsiteY95" fmla="*/ 2003217 h 3065928"/>
            <a:gd name="connsiteX96" fmla="*/ 7036672 w 7463392"/>
            <a:gd name="connsiteY96" fmla="*/ 2042160 h 3065928"/>
            <a:gd name="connsiteX97" fmla="*/ 5558392 w 7463392"/>
            <a:gd name="connsiteY97" fmla="*/ 2057400 h 3065928"/>
            <a:gd name="connsiteX98" fmla="*/ 6869032 w 7463392"/>
            <a:gd name="connsiteY98" fmla="*/ 2033697 h 3065928"/>
            <a:gd name="connsiteX99" fmla="*/ 6091792 w 7463392"/>
            <a:gd name="connsiteY99" fmla="*/ 2133600 h 3065928"/>
            <a:gd name="connsiteX100" fmla="*/ 5649832 w 7463392"/>
            <a:gd name="connsiteY100" fmla="*/ 2048937 h 3065928"/>
            <a:gd name="connsiteX101" fmla="*/ 5588872 w 7463392"/>
            <a:gd name="connsiteY101" fmla="*/ 2064177 h 3065928"/>
            <a:gd name="connsiteX102" fmla="*/ 5497432 w 7463392"/>
            <a:gd name="connsiteY102" fmla="*/ 2094657 h 3065928"/>
            <a:gd name="connsiteX103" fmla="*/ 5360272 w 7463392"/>
            <a:gd name="connsiteY103" fmla="*/ 2140377 h 3065928"/>
            <a:gd name="connsiteX104" fmla="*/ 5299312 w 7463392"/>
            <a:gd name="connsiteY104" fmla="*/ 2155617 h 3065928"/>
            <a:gd name="connsiteX105" fmla="*/ 5192632 w 7463392"/>
            <a:gd name="connsiteY105" fmla="*/ 2186097 h 3065928"/>
            <a:gd name="connsiteX106" fmla="*/ 5070712 w 7463392"/>
            <a:gd name="connsiteY106" fmla="*/ 2247057 h 3065928"/>
            <a:gd name="connsiteX107" fmla="*/ 4979272 w 7463392"/>
            <a:gd name="connsiteY107" fmla="*/ 2277537 h 3065928"/>
            <a:gd name="connsiteX108" fmla="*/ 4933552 w 7463392"/>
            <a:gd name="connsiteY108" fmla="*/ 2292777 h 3065928"/>
            <a:gd name="connsiteX109" fmla="*/ 4887832 w 7463392"/>
            <a:gd name="connsiteY109" fmla="*/ 2323257 h 3065928"/>
            <a:gd name="connsiteX110" fmla="*/ 4750672 w 7463392"/>
            <a:gd name="connsiteY110" fmla="*/ 2368977 h 3065928"/>
            <a:gd name="connsiteX111" fmla="*/ 4689712 w 7463392"/>
            <a:gd name="connsiteY111" fmla="*/ 2384217 h 3065928"/>
            <a:gd name="connsiteX112" fmla="*/ 4552552 w 7463392"/>
            <a:gd name="connsiteY112" fmla="*/ 2429937 h 3065928"/>
            <a:gd name="connsiteX113" fmla="*/ 4506832 w 7463392"/>
            <a:gd name="connsiteY113" fmla="*/ 2445177 h 3065928"/>
            <a:gd name="connsiteX114" fmla="*/ 4354432 w 7463392"/>
            <a:gd name="connsiteY114" fmla="*/ 2475657 h 3065928"/>
            <a:gd name="connsiteX115" fmla="*/ 4308712 w 7463392"/>
            <a:gd name="connsiteY115" fmla="*/ 2490897 h 3065928"/>
            <a:gd name="connsiteX116" fmla="*/ 4247752 w 7463392"/>
            <a:gd name="connsiteY116" fmla="*/ 2506137 h 3065928"/>
            <a:gd name="connsiteX117" fmla="*/ 4156312 w 7463392"/>
            <a:gd name="connsiteY117" fmla="*/ 2536617 h 3065928"/>
            <a:gd name="connsiteX118" fmla="*/ 4003912 w 7463392"/>
            <a:gd name="connsiteY118" fmla="*/ 2567097 h 3065928"/>
            <a:gd name="connsiteX119" fmla="*/ 3927712 w 7463392"/>
            <a:gd name="connsiteY119" fmla="*/ 2582337 h 3065928"/>
            <a:gd name="connsiteX120" fmla="*/ 3836272 w 7463392"/>
            <a:gd name="connsiteY120" fmla="*/ 2612817 h 3065928"/>
            <a:gd name="connsiteX121" fmla="*/ 3683872 w 7463392"/>
            <a:gd name="connsiteY121" fmla="*/ 2643297 h 3065928"/>
            <a:gd name="connsiteX122" fmla="*/ 3592432 w 7463392"/>
            <a:gd name="connsiteY122" fmla="*/ 2673777 h 3065928"/>
            <a:gd name="connsiteX123" fmla="*/ 3546712 w 7463392"/>
            <a:gd name="connsiteY123" fmla="*/ 2689017 h 3065928"/>
            <a:gd name="connsiteX124" fmla="*/ 3424792 w 7463392"/>
            <a:gd name="connsiteY124" fmla="*/ 2719497 h 3065928"/>
            <a:gd name="connsiteX125" fmla="*/ 2967592 w 7463392"/>
            <a:gd name="connsiteY125" fmla="*/ 2819400 h 3065928"/>
            <a:gd name="connsiteX126" fmla="*/ 2662792 w 7463392"/>
            <a:gd name="connsiteY126" fmla="*/ 2819400 h 3065928"/>
            <a:gd name="connsiteX127" fmla="*/ 2510392 w 7463392"/>
            <a:gd name="connsiteY127" fmla="*/ 2743200 h 3065928"/>
            <a:gd name="connsiteX128" fmla="*/ 2434192 w 7463392"/>
            <a:gd name="connsiteY128" fmla="*/ 2743200 h 3065928"/>
            <a:gd name="connsiteX129" fmla="*/ 2129392 w 7463392"/>
            <a:gd name="connsiteY129" fmla="*/ 2667000 h 3065928"/>
            <a:gd name="connsiteX130" fmla="*/ 2053192 w 7463392"/>
            <a:gd name="connsiteY130" fmla="*/ 2667000 h 3065928"/>
            <a:gd name="connsiteX131" fmla="*/ 681592 w 7463392"/>
            <a:gd name="connsiteY131" fmla="*/ 2667000 h 3065928"/>
            <a:gd name="connsiteX132" fmla="*/ 1443592 w 7463392"/>
            <a:gd name="connsiteY132" fmla="*/ 2743200 h 3065928"/>
            <a:gd name="connsiteX133" fmla="*/ 1824592 w 7463392"/>
            <a:gd name="connsiteY133" fmla="*/ 2667000 h 3065928"/>
            <a:gd name="connsiteX134" fmla="*/ 1733152 w 7463392"/>
            <a:gd name="connsiteY134" fmla="*/ 2643297 h 3065928"/>
            <a:gd name="connsiteX135" fmla="*/ 605392 w 7463392"/>
            <a:gd name="connsiteY135" fmla="*/ 2643297 h 3065928"/>
            <a:gd name="connsiteX136" fmla="*/ 71992 w 7463392"/>
            <a:gd name="connsiteY136" fmla="*/ 2895600 h 3065928"/>
            <a:gd name="connsiteX137" fmla="*/ 498712 w 7463392"/>
            <a:gd name="connsiteY137" fmla="*/ 2795697 h 3065928"/>
            <a:gd name="connsiteX138" fmla="*/ 452992 w 7463392"/>
            <a:gd name="connsiteY138" fmla="*/ 2841417 h 3065928"/>
            <a:gd name="connsiteX139" fmla="*/ 422512 w 7463392"/>
            <a:gd name="connsiteY139" fmla="*/ 2887137 h 3065928"/>
            <a:gd name="connsiteX140" fmla="*/ 331072 w 7463392"/>
            <a:gd name="connsiteY140" fmla="*/ 2963337 h 3065928"/>
            <a:gd name="connsiteX141" fmla="*/ 270112 w 7463392"/>
            <a:gd name="connsiteY141" fmla="*/ 2978577 h 3065928"/>
            <a:gd name="connsiteX142" fmla="*/ 178672 w 7463392"/>
            <a:gd name="connsiteY142" fmla="*/ 3024297 h 3065928"/>
            <a:gd name="connsiteX143" fmla="*/ 132952 w 7463392"/>
            <a:gd name="connsiteY143" fmla="*/ 3054777 h 3065928"/>
            <a:gd name="connsiteX144" fmla="*/ 41512 w 7463392"/>
            <a:gd name="connsiteY144" fmla="*/ 2948097 h 3065928"/>
            <a:gd name="connsiteX145" fmla="*/ 26272 w 7463392"/>
            <a:gd name="connsiteY145" fmla="*/ 2902377 h 3065928"/>
            <a:gd name="connsiteX146" fmla="*/ 41512 w 7463392"/>
            <a:gd name="connsiteY146" fmla="*/ 2910840 h 3065928"/>
            <a:gd name="connsiteX147" fmla="*/ 87232 w 7463392"/>
            <a:gd name="connsiteY147" fmla="*/ 2689017 h 3065928"/>
            <a:gd name="connsiteX148" fmla="*/ 163432 w 7463392"/>
            <a:gd name="connsiteY148" fmla="*/ 2689017 h 3065928"/>
            <a:gd name="connsiteX149" fmla="*/ 117712 w 7463392"/>
            <a:gd name="connsiteY149" fmla="*/ 2673777 h 3065928"/>
            <a:gd name="connsiteX150" fmla="*/ 224392 w 7463392"/>
            <a:gd name="connsiteY150" fmla="*/ 2438400 h 3065928"/>
            <a:gd name="connsiteX151" fmla="*/ 2037952 w 7463392"/>
            <a:gd name="connsiteY151"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33992 w 7463392"/>
            <a:gd name="connsiteY9" fmla="*/ 2133600 h 3065928"/>
            <a:gd name="connsiteX10" fmla="*/ 849232 w 7463392"/>
            <a:gd name="connsiteY10" fmla="*/ 2148840 h 3065928"/>
            <a:gd name="connsiteX11" fmla="*/ 1047352 w 7463392"/>
            <a:gd name="connsiteY11" fmla="*/ 2308017 h 3065928"/>
            <a:gd name="connsiteX12" fmla="*/ 1108312 w 7463392"/>
            <a:gd name="connsiteY12" fmla="*/ 2277537 h 3065928"/>
            <a:gd name="connsiteX13" fmla="*/ 1199752 w 7463392"/>
            <a:gd name="connsiteY13" fmla="*/ 2216577 h 3065928"/>
            <a:gd name="connsiteX14" fmla="*/ 1291192 w 7463392"/>
            <a:gd name="connsiteY14" fmla="*/ 2186097 h 3065928"/>
            <a:gd name="connsiteX15" fmla="*/ 1336912 w 7463392"/>
            <a:gd name="connsiteY15" fmla="*/ 2155617 h 3065928"/>
            <a:gd name="connsiteX16" fmla="*/ 1397872 w 7463392"/>
            <a:gd name="connsiteY16" fmla="*/ 2125137 h 3065928"/>
            <a:gd name="connsiteX17" fmla="*/ 1443592 w 7463392"/>
            <a:gd name="connsiteY17" fmla="*/ 2079417 h 3065928"/>
            <a:gd name="connsiteX18" fmla="*/ 1535032 w 7463392"/>
            <a:gd name="connsiteY18" fmla="*/ 2018457 h 3065928"/>
            <a:gd name="connsiteX19" fmla="*/ 1580752 w 7463392"/>
            <a:gd name="connsiteY19" fmla="*/ 1987977 h 3065928"/>
            <a:gd name="connsiteX20" fmla="*/ 1626472 w 7463392"/>
            <a:gd name="connsiteY20" fmla="*/ 1957497 h 3065928"/>
            <a:gd name="connsiteX21" fmla="*/ 1672192 w 7463392"/>
            <a:gd name="connsiteY21" fmla="*/ 1911777 h 3065928"/>
            <a:gd name="connsiteX22" fmla="*/ 1733152 w 7463392"/>
            <a:gd name="connsiteY22" fmla="*/ 1896537 h 3065928"/>
            <a:gd name="connsiteX23" fmla="*/ 1824592 w 7463392"/>
            <a:gd name="connsiteY23" fmla="*/ 1835577 h 3065928"/>
            <a:gd name="connsiteX24" fmla="*/ 2007472 w 7463392"/>
            <a:gd name="connsiteY24" fmla="*/ 1774617 h 3065928"/>
            <a:gd name="connsiteX25" fmla="*/ 2083672 w 7463392"/>
            <a:gd name="connsiteY25" fmla="*/ 1759377 h 3065928"/>
            <a:gd name="connsiteX26" fmla="*/ 2129392 w 7463392"/>
            <a:gd name="connsiteY26" fmla="*/ 1676400 h 3065928"/>
            <a:gd name="connsiteX27" fmla="*/ 2617072 w 7463392"/>
            <a:gd name="connsiteY27" fmla="*/ 1683177 h 3065928"/>
            <a:gd name="connsiteX28" fmla="*/ 2693272 w 7463392"/>
            <a:gd name="connsiteY28" fmla="*/ 1667937 h 3065928"/>
            <a:gd name="connsiteX29" fmla="*/ 1443592 w 7463392"/>
            <a:gd name="connsiteY29" fmla="*/ 1828800 h 3065928"/>
            <a:gd name="connsiteX30" fmla="*/ 2860912 w 7463392"/>
            <a:gd name="connsiteY30" fmla="*/ 1622217 h 3065928"/>
            <a:gd name="connsiteX31" fmla="*/ 3028552 w 7463392"/>
            <a:gd name="connsiteY31" fmla="*/ 1591737 h 3065928"/>
            <a:gd name="connsiteX32" fmla="*/ 3089512 w 7463392"/>
            <a:gd name="connsiteY32" fmla="*/ 1576497 h 3065928"/>
            <a:gd name="connsiteX33" fmla="*/ 3241912 w 7463392"/>
            <a:gd name="connsiteY33" fmla="*/ 1546017 h 3065928"/>
            <a:gd name="connsiteX34" fmla="*/ 3333352 w 7463392"/>
            <a:gd name="connsiteY34" fmla="*/ 1515537 h 3065928"/>
            <a:gd name="connsiteX35" fmla="*/ 3379072 w 7463392"/>
            <a:gd name="connsiteY35" fmla="*/ 1500297 h 3065928"/>
            <a:gd name="connsiteX36" fmla="*/ 3424792 w 7463392"/>
            <a:gd name="connsiteY36" fmla="*/ 1485057 h 3065928"/>
            <a:gd name="connsiteX37" fmla="*/ 3470512 w 7463392"/>
            <a:gd name="connsiteY37" fmla="*/ 1469817 h 3065928"/>
            <a:gd name="connsiteX38" fmla="*/ 3577192 w 7463392"/>
            <a:gd name="connsiteY38" fmla="*/ 1408857 h 3065928"/>
            <a:gd name="connsiteX39" fmla="*/ 3668632 w 7463392"/>
            <a:gd name="connsiteY39" fmla="*/ 1393617 h 3065928"/>
            <a:gd name="connsiteX40" fmla="*/ 3790552 w 7463392"/>
            <a:gd name="connsiteY40" fmla="*/ 1347897 h 3065928"/>
            <a:gd name="connsiteX41" fmla="*/ 3927712 w 7463392"/>
            <a:gd name="connsiteY41" fmla="*/ 1302177 h 3065928"/>
            <a:gd name="connsiteX42" fmla="*/ 4003912 w 7463392"/>
            <a:gd name="connsiteY42" fmla="*/ 1286937 h 3065928"/>
            <a:gd name="connsiteX43" fmla="*/ 4156312 w 7463392"/>
            <a:gd name="connsiteY43" fmla="*/ 1241217 h 3065928"/>
            <a:gd name="connsiteX44" fmla="*/ 4217272 w 7463392"/>
            <a:gd name="connsiteY44" fmla="*/ 1225977 h 3065928"/>
            <a:gd name="connsiteX45" fmla="*/ 4262992 w 7463392"/>
            <a:gd name="connsiteY45" fmla="*/ 1210737 h 3065928"/>
            <a:gd name="connsiteX46" fmla="*/ 4384912 w 7463392"/>
            <a:gd name="connsiteY46" fmla="*/ 1180257 h 3065928"/>
            <a:gd name="connsiteX47" fmla="*/ 4430632 w 7463392"/>
            <a:gd name="connsiteY47" fmla="*/ 1149777 h 3065928"/>
            <a:gd name="connsiteX48" fmla="*/ 5939392 w 7463392"/>
            <a:gd name="connsiteY48" fmla="*/ 228600 h 3065928"/>
            <a:gd name="connsiteX49" fmla="*/ 4720192 w 7463392"/>
            <a:gd name="connsiteY49" fmla="*/ 914400 h 3065928"/>
            <a:gd name="connsiteX50" fmla="*/ 5863192 w 7463392"/>
            <a:gd name="connsiteY50" fmla="*/ 228600 h 3065928"/>
            <a:gd name="connsiteX51" fmla="*/ 5878432 w 7463392"/>
            <a:gd name="connsiteY51" fmla="*/ 243840 h 3065928"/>
            <a:gd name="connsiteX52" fmla="*/ 4704952 w 7463392"/>
            <a:gd name="connsiteY52" fmla="*/ 1058337 h 3065928"/>
            <a:gd name="connsiteX53" fmla="*/ 4750672 w 7463392"/>
            <a:gd name="connsiteY53" fmla="*/ 1043097 h 3065928"/>
            <a:gd name="connsiteX54" fmla="*/ 4857352 w 7463392"/>
            <a:gd name="connsiteY54" fmla="*/ 997377 h 3065928"/>
            <a:gd name="connsiteX55" fmla="*/ 4903072 w 7463392"/>
            <a:gd name="connsiteY55" fmla="*/ 966897 h 3065928"/>
            <a:gd name="connsiteX56" fmla="*/ 5024992 w 7463392"/>
            <a:gd name="connsiteY56" fmla="*/ 921177 h 3065928"/>
            <a:gd name="connsiteX57" fmla="*/ 5116432 w 7463392"/>
            <a:gd name="connsiteY57" fmla="*/ 875457 h 3065928"/>
            <a:gd name="connsiteX58" fmla="*/ 5162152 w 7463392"/>
            <a:gd name="connsiteY58" fmla="*/ 844977 h 3065928"/>
            <a:gd name="connsiteX59" fmla="*/ 5253592 w 7463392"/>
            <a:gd name="connsiteY59" fmla="*/ 814497 h 3065928"/>
            <a:gd name="connsiteX60" fmla="*/ 5390752 w 7463392"/>
            <a:gd name="connsiteY60" fmla="*/ 738297 h 3065928"/>
            <a:gd name="connsiteX61" fmla="*/ 5436472 w 7463392"/>
            <a:gd name="connsiteY61" fmla="*/ 707817 h 3065928"/>
            <a:gd name="connsiteX62" fmla="*/ 5527912 w 7463392"/>
            <a:gd name="connsiteY62" fmla="*/ 677337 h 3065928"/>
            <a:gd name="connsiteX63" fmla="*/ 5634592 w 7463392"/>
            <a:gd name="connsiteY63" fmla="*/ 631617 h 3065928"/>
            <a:gd name="connsiteX64" fmla="*/ 5726032 w 7463392"/>
            <a:gd name="connsiteY64" fmla="*/ 570657 h 3065928"/>
            <a:gd name="connsiteX65" fmla="*/ 5817472 w 7463392"/>
            <a:gd name="connsiteY65" fmla="*/ 540177 h 3065928"/>
            <a:gd name="connsiteX66" fmla="*/ 5878432 w 7463392"/>
            <a:gd name="connsiteY66" fmla="*/ 509697 h 3065928"/>
            <a:gd name="connsiteX67" fmla="*/ 5954632 w 7463392"/>
            <a:gd name="connsiteY67" fmla="*/ 494457 h 3065928"/>
            <a:gd name="connsiteX68" fmla="*/ 6000352 w 7463392"/>
            <a:gd name="connsiteY68" fmla="*/ 479217 h 3065928"/>
            <a:gd name="connsiteX69" fmla="*/ 6046072 w 7463392"/>
            <a:gd name="connsiteY69" fmla="*/ 448737 h 3065928"/>
            <a:gd name="connsiteX70" fmla="*/ 6137512 w 7463392"/>
            <a:gd name="connsiteY70" fmla="*/ 418257 h 3065928"/>
            <a:gd name="connsiteX71" fmla="*/ 6274672 w 7463392"/>
            <a:gd name="connsiteY71" fmla="*/ 326817 h 3065928"/>
            <a:gd name="connsiteX72" fmla="*/ 6320392 w 7463392"/>
            <a:gd name="connsiteY72" fmla="*/ 296337 h 3065928"/>
            <a:gd name="connsiteX73" fmla="*/ 6381352 w 7463392"/>
            <a:gd name="connsiteY73" fmla="*/ 265857 h 3065928"/>
            <a:gd name="connsiteX74" fmla="*/ 6488032 w 7463392"/>
            <a:gd name="connsiteY74" fmla="*/ 220137 h 3065928"/>
            <a:gd name="connsiteX75" fmla="*/ 6244192 w 7463392"/>
            <a:gd name="connsiteY75" fmla="*/ 152400 h 3065928"/>
            <a:gd name="connsiteX76" fmla="*/ 6808072 w 7463392"/>
            <a:gd name="connsiteY76" fmla="*/ 98217 h 3065928"/>
            <a:gd name="connsiteX77" fmla="*/ 6609952 w 7463392"/>
            <a:gd name="connsiteY77" fmla="*/ 30480 h 3065928"/>
            <a:gd name="connsiteX78" fmla="*/ 6853792 w 7463392"/>
            <a:gd name="connsiteY78" fmla="*/ 82977 h 3065928"/>
            <a:gd name="connsiteX79" fmla="*/ 6914752 w 7463392"/>
            <a:gd name="connsiteY79" fmla="*/ 67737 h 3065928"/>
            <a:gd name="connsiteX80" fmla="*/ 7082392 w 7463392"/>
            <a:gd name="connsiteY80" fmla="*/ 2133600 h 3065928"/>
            <a:gd name="connsiteX81" fmla="*/ 7051912 w 7463392"/>
            <a:gd name="connsiteY81" fmla="*/ 37257 h 3065928"/>
            <a:gd name="connsiteX82" fmla="*/ 7112872 w 7463392"/>
            <a:gd name="connsiteY82" fmla="*/ 22017 h 3065928"/>
            <a:gd name="connsiteX83" fmla="*/ 7189072 w 7463392"/>
            <a:gd name="connsiteY83" fmla="*/ 6777 h 3065928"/>
            <a:gd name="connsiteX84" fmla="*/ 7371952 w 7463392"/>
            <a:gd name="connsiteY84" fmla="*/ 52497 h 3065928"/>
            <a:gd name="connsiteX85" fmla="*/ 7402432 w 7463392"/>
            <a:gd name="connsiteY85" fmla="*/ 98217 h 3065928"/>
            <a:gd name="connsiteX86" fmla="*/ 7417672 w 7463392"/>
            <a:gd name="connsiteY86" fmla="*/ 174417 h 3065928"/>
            <a:gd name="connsiteX87" fmla="*/ 7448152 w 7463392"/>
            <a:gd name="connsiteY87" fmla="*/ 220137 h 3065928"/>
            <a:gd name="connsiteX88" fmla="*/ 7463392 w 7463392"/>
            <a:gd name="connsiteY88" fmla="*/ 296337 h 3065928"/>
            <a:gd name="connsiteX89" fmla="*/ 7448152 w 7463392"/>
            <a:gd name="connsiteY89" fmla="*/ 1805097 h 3065928"/>
            <a:gd name="connsiteX90" fmla="*/ 7387192 w 7463392"/>
            <a:gd name="connsiteY90" fmla="*/ 1881297 h 3065928"/>
            <a:gd name="connsiteX91" fmla="*/ 7280512 w 7463392"/>
            <a:gd name="connsiteY91" fmla="*/ 1896537 h 3065928"/>
            <a:gd name="connsiteX92" fmla="*/ 7234792 w 7463392"/>
            <a:gd name="connsiteY92" fmla="*/ 1927017 h 3065928"/>
            <a:gd name="connsiteX93" fmla="*/ 7173832 w 7463392"/>
            <a:gd name="connsiteY93" fmla="*/ 1942257 h 3065928"/>
            <a:gd name="connsiteX94" fmla="*/ 7143352 w 7463392"/>
            <a:gd name="connsiteY94" fmla="*/ 1987977 h 3065928"/>
            <a:gd name="connsiteX95" fmla="*/ 7021432 w 7463392"/>
            <a:gd name="connsiteY95" fmla="*/ 2003217 h 3065928"/>
            <a:gd name="connsiteX96" fmla="*/ 7036672 w 7463392"/>
            <a:gd name="connsiteY96" fmla="*/ 2042160 h 3065928"/>
            <a:gd name="connsiteX97" fmla="*/ 5558392 w 7463392"/>
            <a:gd name="connsiteY97" fmla="*/ 2057400 h 3065928"/>
            <a:gd name="connsiteX98" fmla="*/ 6869032 w 7463392"/>
            <a:gd name="connsiteY98" fmla="*/ 2033697 h 3065928"/>
            <a:gd name="connsiteX99" fmla="*/ 6091792 w 7463392"/>
            <a:gd name="connsiteY99" fmla="*/ 2133600 h 3065928"/>
            <a:gd name="connsiteX100" fmla="*/ 5649832 w 7463392"/>
            <a:gd name="connsiteY100" fmla="*/ 2048937 h 3065928"/>
            <a:gd name="connsiteX101" fmla="*/ 5588872 w 7463392"/>
            <a:gd name="connsiteY101" fmla="*/ 2064177 h 3065928"/>
            <a:gd name="connsiteX102" fmla="*/ 5497432 w 7463392"/>
            <a:gd name="connsiteY102" fmla="*/ 2094657 h 3065928"/>
            <a:gd name="connsiteX103" fmla="*/ 5360272 w 7463392"/>
            <a:gd name="connsiteY103" fmla="*/ 2140377 h 3065928"/>
            <a:gd name="connsiteX104" fmla="*/ 5299312 w 7463392"/>
            <a:gd name="connsiteY104" fmla="*/ 2155617 h 3065928"/>
            <a:gd name="connsiteX105" fmla="*/ 5192632 w 7463392"/>
            <a:gd name="connsiteY105" fmla="*/ 2186097 h 3065928"/>
            <a:gd name="connsiteX106" fmla="*/ 5070712 w 7463392"/>
            <a:gd name="connsiteY106" fmla="*/ 2247057 h 3065928"/>
            <a:gd name="connsiteX107" fmla="*/ 4979272 w 7463392"/>
            <a:gd name="connsiteY107" fmla="*/ 2277537 h 3065928"/>
            <a:gd name="connsiteX108" fmla="*/ 4933552 w 7463392"/>
            <a:gd name="connsiteY108" fmla="*/ 2292777 h 3065928"/>
            <a:gd name="connsiteX109" fmla="*/ 4887832 w 7463392"/>
            <a:gd name="connsiteY109" fmla="*/ 2323257 h 3065928"/>
            <a:gd name="connsiteX110" fmla="*/ 4750672 w 7463392"/>
            <a:gd name="connsiteY110" fmla="*/ 2368977 h 3065928"/>
            <a:gd name="connsiteX111" fmla="*/ 4689712 w 7463392"/>
            <a:gd name="connsiteY111" fmla="*/ 2384217 h 3065928"/>
            <a:gd name="connsiteX112" fmla="*/ 4552552 w 7463392"/>
            <a:gd name="connsiteY112" fmla="*/ 2429937 h 3065928"/>
            <a:gd name="connsiteX113" fmla="*/ 4506832 w 7463392"/>
            <a:gd name="connsiteY113" fmla="*/ 2445177 h 3065928"/>
            <a:gd name="connsiteX114" fmla="*/ 4354432 w 7463392"/>
            <a:gd name="connsiteY114" fmla="*/ 2475657 h 3065928"/>
            <a:gd name="connsiteX115" fmla="*/ 4308712 w 7463392"/>
            <a:gd name="connsiteY115" fmla="*/ 2490897 h 3065928"/>
            <a:gd name="connsiteX116" fmla="*/ 4247752 w 7463392"/>
            <a:gd name="connsiteY116" fmla="*/ 2506137 h 3065928"/>
            <a:gd name="connsiteX117" fmla="*/ 4156312 w 7463392"/>
            <a:gd name="connsiteY117" fmla="*/ 2536617 h 3065928"/>
            <a:gd name="connsiteX118" fmla="*/ 4003912 w 7463392"/>
            <a:gd name="connsiteY118" fmla="*/ 2567097 h 3065928"/>
            <a:gd name="connsiteX119" fmla="*/ 3927712 w 7463392"/>
            <a:gd name="connsiteY119" fmla="*/ 2582337 h 3065928"/>
            <a:gd name="connsiteX120" fmla="*/ 3836272 w 7463392"/>
            <a:gd name="connsiteY120" fmla="*/ 2612817 h 3065928"/>
            <a:gd name="connsiteX121" fmla="*/ 3683872 w 7463392"/>
            <a:gd name="connsiteY121" fmla="*/ 2643297 h 3065928"/>
            <a:gd name="connsiteX122" fmla="*/ 3592432 w 7463392"/>
            <a:gd name="connsiteY122" fmla="*/ 2673777 h 3065928"/>
            <a:gd name="connsiteX123" fmla="*/ 3546712 w 7463392"/>
            <a:gd name="connsiteY123" fmla="*/ 2689017 h 3065928"/>
            <a:gd name="connsiteX124" fmla="*/ 3424792 w 7463392"/>
            <a:gd name="connsiteY124" fmla="*/ 2719497 h 3065928"/>
            <a:gd name="connsiteX125" fmla="*/ 2967592 w 7463392"/>
            <a:gd name="connsiteY125" fmla="*/ 2819400 h 3065928"/>
            <a:gd name="connsiteX126" fmla="*/ 2662792 w 7463392"/>
            <a:gd name="connsiteY126" fmla="*/ 2819400 h 3065928"/>
            <a:gd name="connsiteX127" fmla="*/ 2510392 w 7463392"/>
            <a:gd name="connsiteY127" fmla="*/ 2743200 h 3065928"/>
            <a:gd name="connsiteX128" fmla="*/ 2434192 w 7463392"/>
            <a:gd name="connsiteY128" fmla="*/ 2743200 h 3065928"/>
            <a:gd name="connsiteX129" fmla="*/ 2129392 w 7463392"/>
            <a:gd name="connsiteY129" fmla="*/ 2667000 h 3065928"/>
            <a:gd name="connsiteX130" fmla="*/ 2053192 w 7463392"/>
            <a:gd name="connsiteY130" fmla="*/ 2667000 h 3065928"/>
            <a:gd name="connsiteX131" fmla="*/ 681592 w 7463392"/>
            <a:gd name="connsiteY131" fmla="*/ 2667000 h 3065928"/>
            <a:gd name="connsiteX132" fmla="*/ 1443592 w 7463392"/>
            <a:gd name="connsiteY132" fmla="*/ 2743200 h 3065928"/>
            <a:gd name="connsiteX133" fmla="*/ 1824592 w 7463392"/>
            <a:gd name="connsiteY133" fmla="*/ 2667000 h 3065928"/>
            <a:gd name="connsiteX134" fmla="*/ 1733152 w 7463392"/>
            <a:gd name="connsiteY134" fmla="*/ 2643297 h 3065928"/>
            <a:gd name="connsiteX135" fmla="*/ 605392 w 7463392"/>
            <a:gd name="connsiteY135" fmla="*/ 2643297 h 3065928"/>
            <a:gd name="connsiteX136" fmla="*/ 71992 w 7463392"/>
            <a:gd name="connsiteY136" fmla="*/ 2895600 h 3065928"/>
            <a:gd name="connsiteX137" fmla="*/ 498712 w 7463392"/>
            <a:gd name="connsiteY137" fmla="*/ 2795697 h 3065928"/>
            <a:gd name="connsiteX138" fmla="*/ 452992 w 7463392"/>
            <a:gd name="connsiteY138" fmla="*/ 2841417 h 3065928"/>
            <a:gd name="connsiteX139" fmla="*/ 422512 w 7463392"/>
            <a:gd name="connsiteY139" fmla="*/ 2887137 h 3065928"/>
            <a:gd name="connsiteX140" fmla="*/ 331072 w 7463392"/>
            <a:gd name="connsiteY140" fmla="*/ 2963337 h 3065928"/>
            <a:gd name="connsiteX141" fmla="*/ 270112 w 7463392"/>
            <a:gd name="connsiteY141" fmla="*/ 2978577 h 3065928"/>
            <a:gd name="connsiteX142" fmla="*/ 178672 w 7463392"/>
            <a:gd name="connsiteY142" fmla="*/ 3024297 h 3065928"/>
            <a:gd name="connsiteX143" fmla="*/ 132952 w 7463392"/>
            <a:gd name="connsiteY143" fmla="*/ 3054777 h 3065928"/>
            <a:gd name="connsiteX144" fmla="*/ 41512 w 7463392"/>
            <a:gd name="connsiteY144" fmla="*/ 2948097 h 3065928"/>
            <a:gd name="connsiteX145" fmla="*/ 26272 w 7463392"/>
            <a:gd name="connsiteY145" fmla="*/ 2902377 h 3065928"/>
            <a:gd name="connsiteX146" fmla="*/ 41512 w 7463392"/>
            <a:gd name="connsiteY146" fmla="*/ 2910840 h 3065928"/>
            <a:gd name="connsiteX147" fmla="*/ 87232 w 7463392"/>
            <a:gd name="connsiteY147" fmla="*/ 2689017 h 3065928"/>
            <a:gd name="connsiteX148" fmla="*/ 163432 w 7463392"/>
            <a:gd name="connsiteY148" fmla="*/ 2689017 h 3065928"/>
            <a:gd name="connsiteX149" fmla="*/ 117712 w 7463392"/>
            <a:gd name="connsiteY149" fmla="*/ 2673777 h 3065928"/>
            <a:gd name="connsiteX150" fmla="*/ 224392 w 7463392"/>
            <a:gd name="connsiteY150" fmla="*/ 2438400 h 3065928"/>
            <a:gd name="connsiteX151" fmla="*/ 2037952 w 7463392"/>
            <a:gd name="connsiteY151"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33992 w 7463392"/>
            <a:gd name="connsiteY9" fmla="*/ 2133600 h 3065928"/>
            <a:gd name="connsiteX10" fmla="*/ 849232 w 7463392"/>
            <a:gd name="connsiteY10" fmla="*/ 2148840 h 3065928"/>
            <a:gd name="connsiteX11" fmla="*/ 1047352 w 7463392"/>
            <a:gd name="connsiteY11" fmla="*/ 2308017 h 3065928"/>
            <a:gd name="connsiteX12" fmla="*/ 1108312 w 7463392"/>
            <a:gd name="connsiteY12" fmla="*/ 2277537 h 3065928"/>
            <a:gd name="connsiteX13" fmla="*/ 1199752 w 7463392"/>
            <a:gd name="connsiteY13" fmla="*/ 2216577 h 3065928"/>
            <a:gd name="connsiteX14" fmla="*/ 1291192 w 7463392"/>
            <a:gd name="connsiteY14" fmla="*/ 2186097 h 3065928"/>
            <a:gd name="connsiteX15" fmla="*/ 1336912 w 7463392"/>
            <a:gd name="connsiteY15" fmla="*/ 2155617 h 3065928"/>
            <a:gd name="connsiteX16" fmla="*/ 1397872 w 7463392"/>
            <a:gd name="connsiteY16" fmla="*/ 2125137 h 3065928"/>
            <a:gd name="connsiteX17" fmla="*/ 1443592 w 7463392"/>
            <a:gd name="connsiteY17" fmla="*/ 2079417 h 3065928"/>
            <a:gd name="connsiteX18" fmla="*/ 1535032 w 7463392"/>
            <a:gd name="connsiteY18" fmla="*/ 2018457 h 3065928"/>
            <a:gd name="connsiteX19" fmla="*/ 1580752 w 7463392"/>
            <a:gd name="connsiteY19" fmla="*/ 1987977 h 3065928"/>
            <a:gd name="connsiteX20" fmla="*/ 1626472 w 7463392"/>
            <a:gd name="connsiteY20" fmla="*/ 1957497 h 3065928"/>
            <a:gd name="connsiteX21" fmla="*/ 1672192 w 7463392"/>
            <a:gd name="connsiteY21" fmla="*/ 1911777 h 3065928"/>
            <a:gd name="connsiteX22" fmla="*/ 1733152 w 7463392"/>
            <a:gd name="connsiteY22" fmla="*/ 1896537 h 3065928"/>
            <a:gd name="connsiteX23" fmla="*/ 1824592 w 7463392"/>
            <a:gd name="connsiteY23" fmla="*/ 1835577 h 3065928"/>
            <a:gd name="connsiteX24" fmla="*/ 2007472 w 7463392"/>
            <a:gd name="connsiteY24" fmla="*/ 1774617 h 3065928"/>
            <a:gd name="connsiteX25" fmla="*/ 2083672 w 7463392"/>
            <a:gd name="connsiteY25" fmla="*/ 1759377 h 3065928"/>
            <a:gd name="connsiteX26" fmla="*/ 2129392 w 7463392"/>
            <a:gd name="connsiteY26" fmla="*/ 1676400 h 3065928"/>
            <a:gd name="connsiteX27" fmla="*/ 2617072 w 7463392"/>
            <a:gd name="connsiteY27" fmla="*/ 1683177 h 3065928"/>
            <a:gd name="connsiteX28" fmla="*/ 2693272 w 7463392"/>
            <a:gd name="connsiteY28" fmla="*/ 1667937 h 3065928"/>
            <a:gd name="connsiteX29" fmla="*/ 1443592 w 7463392"/>
            <a:gd name="connsiteY29" fmla="*/ 1828800 h 3065928"/>
            <a:gd name="connsiteX30" fmla="*/ 2860912 w 7463392"/>
            <a:gd name="connsiteY30" fmla="*/ 1622217 h 3065928"/>
            <a:gd name="connsiteX31" fmla="*/ 3028552 w 7463392"/>
            <a:gd name="connsiteY31" fmla="*/ 1591737 h 3065928"/>
            <a:gd name="connsiteX32" fmla="*/ 3089512 w 7463392"/>
            <a:gd name="connsiteY32" fmla="*/ 1576497 h 3065928"/>
            <a:gd name="connsiteX33" fmla="*/ 3241912 w 7463392"/>
            <a:gd name="connsiteY33" fmla="*/ 1546017 h 3065928"/>
            <a:gd name="connsiteX34" fmla="*/ 3333352 w 7463392"/>
            <a:gd name="connsiteY34" fmla="*/ 1515537 h 3065928"/>
            <a:gd name="connsiteX35" fmla="*/ 3379072 w 7463392"/>
            <a:gd name="connsiteY35" fmla="*/ 1500297 h 3065928"/>
            <a:gd name="connsiteX36" fmla="*/ 3424792 w 7463392"/>
            <a:gd name="connsiteY36" fmla="*/ 1485057 h 3065928"/>
            <a:gd name="connsiteX37" fmla="*/ 3470512 w 7463392"/>
            <a:gd name="connsiteY37" fmla="*/ 1469817 h 3065928"/>
            <a:gd name="connsiteX38" fmla="*/ 3577192 w 7463392"/>
            <a:gd name="connsiteY38" fmla="*/ 1408857 h 3065928"/>
            <a:gd name="connsiteX39" fmla="*/ 3668632 w 7463392"/>
            <a:gd name="connsiteY39" fmla="*/ 1393617 h 3065928"/>
            <a:gd name="connsiteX40" fmla="*/ 3790552 w 7463392"/>
            <a:gd name="connsiteY40" fmla="*/ 1347897 h 3065928"/>
            <a:gd name="connsiteX41" fmla="*/ 3927712 w 7463392"/>
            <a:gd name="connsiteY41" fmla="*/ 1302177 h 3065928"/>
            <a:gd name="connsiteX42" fmla="*/ 4003912 w 7463392"/>
            <a:gd name="connsiteY42" fmla="*/ 1286937 h 3065928"/>
            <a:gd name="connsiteX43" fmla="*/ 4156312 w 7463392"/>
            <a:gd name="connsiteY43" fmla="*/ 1241217 h 3065928"/>
            <a:gd name="connsiteX44" fmla="*/ 4217272 w 7463392"/>
            <a:gd name="connsiteY44" fmla="*/ 1225977 h 3065928"/>
            <a:gd name="connsiteX45" fmla="*/ 4262992 w 7463392"/>
            <a:gd name="connsiteY45" fmla="*/ 1210737 h 3065928"/>
            <a:gd name="connsiteX46" fmla="*/ 4384912 w 7463392"/>
            <a:gd name="connsiteY46" fmla="*/ 1180257 h 3065928"/>
            <a:gd name="connsiteX47" fmla="*/ 4430632 w 7463392"/>
            <a:gd name="connsiteY47" fmla="*/ 1149777 h 3065928"/>
            <a:gd name="connsiteX48" fmla="*/ 5939392 w 7463392"/>
            <a:gd name="connsiteY48" fmla="*/ 228600 h 3065928"/>
            <a:gd name="connsiteX49" fmla="*/ 4720192 w 7463392"/>
            <a:gd name="connsiteY49" fmla="*/ 914400 h 3065928"/>
            <a:gd name="connsiteX50" fmla="*/ 5863192 w 7463392"/>
            <a:gd name="connsiteY50" fmla="*/ 228600 h 3065928"/>
            <a:gd name="connsiteX51" fmla="*/ 5878432 w 7463392"/>
            <a:gd name="connsiteY51" fmla="*/ 243840 h 3065928"/>
            <a:gd name="connsiteX52" fmla="*/ 4704952 w 7463392"/>
            <a:gd name="connsiteY52" fmla="*/ 1058337 h 3065928"/>
            <a:gd name="connsiteX53" fmla="*/ 4750672 w 7463392"/>
            <a:gd name="connsiteY53" fmla="*/ 1043097 h 3065928"/>
            <a:gd name="connsiteX54" fmla="*/ 4857352 w 7463392"/>
            <a:gd name="connsiteY54" fmla="*/ 997377 h 3065928"/>
            <a:gd name="connsiteX55" fmla="*/ 4903072 w 7463392"/>
            <a:gd name="connsiteY55" fmla="*/ 966897 h 3065928"/>
            <a:gd name="connsiteX56" fmla="*/ 5024992 w 7463392"/>
            <a:gd name="connsiteY56" fmla="*/ 921177 h 3065928"/>
            <a:gd name="connsiteX57" fmla="*/ 5116432 w 7463392"/>
            <a:gd name="connsiteY57" fmla="*/ 875457 h 3065928"/>
            <a:gd name="connsiteX58" fmla="*/ 5162152 w 7463392"/>
            <a:gd name="connsiteY58" fmla="*/ 844977 h 3065928"/>
            <a:gd name="connsiteX59" fmla="*/ 5253592 w 7463392"/>
            <a:gd name="connsiteY59" fmla="*/ 814497 h 3065928"/>
            <a:gd name="connsiteX60" fmla="*/ 5390752 w 7463392"/>
            <a:gd name="connsiteY60" fmla="*/ 738297 h 3065928"/>
            <a:gd name="connsiteX61" fmla="*/ 5436472 w 7463392"/>
            <a:gd name="connsiteY61" fmla="*/ 707817 h 3065928"/>
            <a:gd name="connsiteX62" fmla="*/ 5527912 w 7463392"/>
            <a:gd name="connsiteY62" fmla="*/ 677337 h 3065928"/>
            <a:gd name="connsiteX63" fmla="*/ 5634592 w 7463392"/>
            <a:gd name="connsiteY63" fmla="*/ 631617 h 3065928"/>
            <a:gd name="connsiteX64" fmla="*/ 5726032 w 7463392"/>
            <a:gd name="connsiteY64" fmla="*/ 570657 h 3065928"/>
            <a:gd name="connsiteX65" fmla="*/ 5817472 w 7463392"/>
            <a:gd name="connsiteY65" fmla="*/ 540177 h 3065928"/>
            <a:gd name="connsiteX66" fmla="*/ 5878432 w 7463392"/>
            <a:gd name="connsiteY66" fmla="*/ 509697 h 3065928"/>
            <a:gd name="connsiteX67" fmla="*/ 5954632 w 7463392"/>
            <a:gd name="connsiteY67" fmla="*/ 494457 h 3065928"/>
            <a:gd name="connsiteX68" fmla="*/ 6000352 w 7463392"/>
            <a:gd name="connsiteY68" fmla="*/ 479217 h 3065928"/>
            <a:gd name="connsiteX69" fmla="*/ 6046072 w 7463392"/>
            <a:gd name="connsiteY69" fmla="*/ 448737 h 3065928"/>
            <a:gd name="connsiteX70" fmla="*/ 6137512 w 7463392"/>
            <a:gd name="connsiteY70" fmla="*/ 418257 h 3065928"/>
            <a:gd name="connsiteX71" fmla="*/ 6274672 w 7463392"/>
            <a:gd name="connsiteY71" fmla="*/ 326817 h 3065928"/>
            <a:gd name="connsiteX72" fmla="*/ 6320392 w 7463392"/>
            <a:gd name="connsiteY72" fmla="*/ 296337 h 3065928"/>
            <a:gd name="connsiteX73" fmla="*/ 6381352 w 7463392"/>
            <a:gd name="connsiteY73" fmla="*/ 265857 h 3065928"/>
            <a:gd name="connsiteX74" fmla="*/ 6488032 w 7463392"/>
            <a:gd name="connsiteY74" fmla="*/ 220137 h 3065928"/>
            <a:gd name="connsiteX75" fmla="*/ 6244192 w 7463392"/>
            <a:gd name="connsiteY75" fmla="*/ 152400 h 3065928"/>
            <a:gd name="connsiteX76" fmla="*/ 6808072 w 7463392"/>
            <a:gd name="connsiteY76" fmla="*/ 98217 h 3065928"/>
            <a:gd name="connsiteX77" fmla="*/ 6609952 w 7463392"/>
            <a:gd name="connsiteY77" fmla="*/ 30480 h 3065928"/>
            <a:gd name="connsiteX78" fmla="*/ 6853792 w 7463392"/>
            <a:gd name="connsiteY78" fmla="*/ 82977 h 3065928"/>
            <a:gd name="connsiteX79" fmla="*/ 6914752 w 7463392"/>
            <a:gd name="connsiteY79" fmla="*/ 67737 h 3065928"/>
            <a:gd name="connsiteX80" fmla="*/ 7082392 w 7463392"/>
            <a:gd name="connsiteY80" fmla="*/ 2133600 h 3065928"/>
            <a:gd name="connsiteX81" fmla="*/ 7051912 w 7463392"/>
            <a:gd name="connsiteY81" fmla="*/ 37257 h 3065928"/>
            <a:gd name="connsiteX82" fmla="*/ 7112872 w 7463392"/>
            <a:gd name="connsiteY82" fmla="*/ 22017 h 3065928"/>
            <a:gd name="connsiteX83" fmla="*/ 7189072 w 7463392"/>
            <a:gd name="connsiteY83" fmla="*/ 6777 h 3065928"/>
            <a:gd name="connsiteX84" fmla="*/ 7371952 w 7463392"/>
            <a:gd name="connsiteY84" fmla="*/ 52497 h 3065928"/>
            <a:gd name="connsiteX85" fmla="*/ 7402432 w 7463392"/>
            <a:gd name="connsiteY85" fmla="*/ 98217 h 3065928"/>
            <a:gd name="connsiteX86" fmla="*/ 7417672 w 7463392"/>
            <a:gd name="connsiteY86" fmla="*/ 174417 h 3065928"/>
            <a:gd name="connsiteX87" fmla="*/ 7448152 w 7463392"/>
            <a:gd name="connsiteY87" fmla="*/ 220137 h 3065928"/>
            <a:gd name="connsiteX88" fmla="*/ 7463392 w 7463392"/>
            <a:gd name="connsiteY88" fmla="*/ 296337 h 3065928"/>
            <a:gd name="connsiteX89" fmla="*/ 7448152 w 7463392"/>
            <a:gd name="connsiteY89" fmla="*/ 1805097 h 3065928"/>
            <a:gd name="connsiteX90" fmla="*/ 7387192 w 7463392"/>
            <a:gd name="connsiteY90" fmla="*/ 1881297 h 3065928"/>
            <a:gd name="connsiteX91" fmla="*/ 7280512 w 7463392"/>
            <a:gd name="connsiteY91" fmla="*/ 1896537 h 3065928"/>
            <a:gd name="connsiteX92" fmla="*/ 7234792 w 7463392"/>
            <a:gd name="connsiteY92" fmla="*/ 1927017 h 3065928"/>
            <a:gd name="connsiteX93" fmla="*/ 7173832 w 7463392"/>
            <a:gd name="connsiteY93" fmla="*/ 1942257 h 3065928"/>
            <a:gd name="connsiteX94" fmla="*/ 7143352 w 7463392"/>
            <a:gd name="connsiteY94" fmla="*/ 1987977 h 3065928"/>
            <a:gd name="connsiteX95" fmla="*/ 7021432 w 7463392"/>
            <a:gd name="connsiteY95" fmla="*/ 2003217 h 3065928"/>
            <a:gd name="connsiteX96" fmla="*/ 7036672 w 7463392"/>
            <a:gd name="connsiteY96" fmla="*/ 2042160 h 3065928"/>
            <a:gd name="connsiteX97" fmla="*/ 5558392 w 7463392"/>
            <a:gd name="connsiteY97" fmla="*/ 2057400 h 3065928"/>
            <a:gd name="connsiteX98" fmla="*/ 6869032 w 7463392"/>
            <a:gd name="connsiteY98" fmla="*/ 2033697 h 3065928"/>
            <a:gd name="connsiteX99" fmla="*/ 6091792 w 7463392"/>
            <a:gd name="connsiteY99" fmla="*/ 2133600 h 3065928"/>
            <a:gd name="connsiteX100" fmla="*/ 5649832 w 7463392"/>
            <a:gd name="connsiteY100" fmla="*/ 2048937 h 3065928"/>
            <a:gd name="connsiteX101" fmla="*/ 5588872 w 7463392"/>
            <a:gd name="connsiteY101" fmla="*/ 2064177 h 3065928"/>
            <a:gd name="connsiteX102" fmla="*/ 5497432 w 7463392"/>
            <a:gd name="connsiteY102" fmla="*/ 2094657 h 3065928"/>
            <a:gd name="connsiteX103" fmla="*/ 5360272 w 7463392"/>
            <a:gd name="connsiteY103" fmla="*/ 2140377 h 3065928"/>
            <a:gd name="connsiteX104" fmla="*/ 5299312 w 7463392"/>
            <a:gd name="connsiteY104" fmla="*/ 2155617 h 3065928"/>
            <a:gd name="connsiteX105" fmla="*/ 5192632 w 7463392"/>
            <a:gd name="connsiteY105" fmla="*/ 2186097 h 3065928"/>
            <a:gd name="connsiteX106" fmla="*/ 5070712 w 7463392"/>
            <a:gd name="connsiteY106" fmla="*/ 2247057 h 3065928"/>
            <a:gd name="connsiteX107" fmla="*/ 4979272 w 7463392"/>
            <a:gd name="connsiteY107" fmla="*/ 2277537 h 3065928"/>
            <a:gd name="connsiteX108" fmla="*/ 4933552 w 7463392"/>
            <a:gd name="connsiteY108" fmla="*/ 2292777 h 3065928"/>
            <a:gd name="connsiteX109" fmla="*/ 4887832 w 7463392"/>
            <a:gd name="connsiteY109" fmla="*/ 2323257 h 3065928"/>
            <a:gd name="connsiteX110" fmla="*/ 4750672 w 7463392"/>
            <a:gd name="connsiteY110" fmla="*/ 2368977 h 3065928"/>
            <a:gd name="connsiteX111" fmla="*/ 4689712 w 7463392"/>
            <a:gd name="connsiteY111" fmla="*/ 2384217 h 3065928"/>
            <a:gd name="connsiteX112" fmla="*/ 4552552 w 7463392"/>
            <a:gd name="connsiteY112" fmla="*/ 2429937 h 3065928"/>
            <a:gd name="connsiteX113" fmla="*/ 4506832 w 7463392"/>
            <a:gd name="connsiteY113" fmla="*/ 2445177 h 3065928"/>
            <a:gd name="connsiteX114" fmla="*/ 4354432 w 7463392"/>
            <a:gd name="connsiteY114" fmla="*/ 2475657 h 3065928"/>
            <a:gd name="connsiteX115" fmla="*/ 4308712 w 7463392"/>
            <a:gd name="connsiteY115" fmla="*/ 2490897 h 3065928"/>
            <a:gd name="connsiteX116" fmla="*/ 4247752 w 7463392"/>
            <a:gd name="connsiteY116" fmla="*/ 2506137 h 3065928"/>
            <a:gd name="connsiteX117" fmla="*/ 4156312 w 7463392"/>
            <a:gd name="connsiteY117" fmla="*/ 2536617 h 3065928"/>
            <a:gd name="connsiteX118" fmla="*/ 4003912 w 7463392"/>
            <a:gd name="connsiteY118" fmla="*/ 2567097 h 3065928"/>
            <a:gd name="connsiteX119" fmla="*/ 3927712 w 7463392"/>
            <a:gd name="connsiteY119" fmla="*/ 2582337 h 3065928"/>
            <a:gd name="connsiteX120" fmla="*/ 3836272 w 7463392"/>
            <a:gd name="connsiteY120" fmla="*/ 2612817 h 3065928"/>
            <a:gd name="connsiteX121" fmla="*/ 3683872 w 7463392"/>
            <a:gd name="connsiteY121" fmla="*/ 2643297 h 3065928"/>
            <a:gd name="connsiteX122" fmla="*/ 3592432 w 7463392"/>
            <a:gd name="connsiteY122" fmla="*/ 2673777 h 3065928"/>
            <a:gd name="connsiteX123" fmla="*/ 3546712 w 7463392"/>
            <a:gd name="connsiteY123" fmla="*/ 2689017 h 3065928"/>
            <a:gd name="connsiteX124" fmla="*/ 3424792 w 7463392"/>
            <a:gd name="connsiteY124" fmla="*/ 2719497 h 3065928"/>
            <a:gd name="connsiteX125" fmla="*/ 2967592 w 7463392"/>
            <a:gd name="connsiteY125" fmla="*/ 2819400 h 3065928"/>
            <a:gd name="connsiteX126" fmla="*/ 2662792 w 7463392"/>
            <a:gd name="connsiteY126" fmla="*/ 2819400 h 3065928"/>
            <a:gd name="connsiteX127" fmla="*/ 2510392 w 7463392"/>
            <a:gd name="connsiteY127" fmla="*/ 2743200 h 3065928"/>
            <a:gd name="connsiteX128" fmla="*/ 2434192 w 7463392"/>
            <a:gd name="connsiteY128" fmla="*/ 2743200 h 3065928"/>
            <a:gd name="connsiteX129" fmla="*/ 2129392 w 7463392"/>
            <a:gd name="connsiteY129" fmla="*/ 2667000 h 3065928"/>
            <a:gd name="connsiteX130" fmla="*/ 2053192 w 7463392"/>
            <a:gd name="connsiteY130" fmla="*/ 2667000 h 3065928"/>
            <a:gd name="connsiteX131" fmla="*/ 681592 w 7463392"/>
            <a:gd name="connsiteY131" fmla="*/ 2667000 h 3065928"/>
            <a:gd name="connsiteX132" fmla="*/ 1443592 w 7463392"/>
            <a:gd name="connsiteY132" fmla="*/ 2743200 h 3065928"/>
            <a:gd name="connsiteX133" fmla="*/ 1824592 w 7463392"/>
            <a:gd name="connsiteY133" fmla="*/ 2667000 h 3065928"/>
            <a:gd name="connsiteX134" fmla="*/ 1733152 w 7463392"/>
            <a:gd name="connsiteY134" fmla="*/ 2643297 h 3065928"/>
            <a:gd name="connsiteX135" fmla="*/ 605392 w 7463392"/>
            <a:gd name="connsiteY135" fmla="*/ 2643297 h 3065928"/>
            <a:gd name="connsiteX136" fmla="*/ 71992 w 7463392"/>
            <a:gd name="connsiteY136" fmla="*/ 2895600 h 3065928"/>
            <a:gd name="connsiteX137" fmla="*/ 498712 w 7463392"/>
            <a:gd name="connsiteY137" fmla="*/ 2795697 h 3065928"/>
            <a:gd name="connsiteX138" fmla="*/ 452992 w 7463392"/>
            <a:gd name="connsiteY138" fmla="*/ 2841417 h 3065928"/>
            <a:gd name="connsiteX139" fmla="*/ 422512 w 7463392"/>
            <a:gd name="connsiteY139" fmla="*/ 2887137 h 3065928"/>
            <a:gd name="connsiteX140" fmla="*/ 331072 w 7463392"/>
            <a:gd name="connsiteY140" fmla="*/ 2963337 h 3065928"/>
            <a:gd name="connsiteX141" fmla="*/ 270112 w 7463392"/>
            <a:gd name="connsiteY141" fmla="*/ 2978577 h 3065928"/>
            <a:gd name="connsiteX142" fmla="*/ 178672 w 7463392"/>
            <a:gd name="connsiteY142" fmla="*/ 3024297 h 3065928"/>
            <a:gd name="connsiteX143" fmla="*/ 132952 w 7463392"/>
            <a:gd name="connsiteY143" fmla="*/ 3054777 h 3065928"/>
            <a:gd name="connsiteX144" fmla="*/ 41512 w 7463392"/>
            <a:gd name="connsiteY144" fmla="*/ 2948097 h 3065928"/>
            <a:gd name="connsiteX145" fmla="*/ 26272 w 7463392"/>
            <a:gd name="connsiteY145" fmla="*/ 2902377 h 3065928"/>
            <a:gd name="connsiteX146" fmla="*/ 41512 w 7463392"/>
            <a:gd name="connsiteY146" fmla="*/ 2910840 h 3065928"/>
            <a:gd name="connsiteX147" fmla="*/ 87232 w 7463392"/>
            <a:gd name="connsiteY147" fmla="*/ 2689017 h 3065928"/>
            <a:gd name="connsiteX148" fmla="*/ 163432 w 7463392"/>
            <a:gd name="connsiteY148" fmla="*/ 2689017 h 3065928"/>
            <a:gd name="connsiteX149" fmla="*/ 117712 w 7463392"/>
            <a:gd name="connsiteY149" fmla="*/ 2673777 h 3065928"/>
            <a:gd name="connsiteX150" fmla="*/ 224392 w 7463392"/>
            <a:gd name="connsiteY150" fmla="*/ 2438400 h 3065928"/>
            <a:gd name="connsiteX151" fmla="*/ 376792 w 7463392"/>
            <a:gd name="connsiteY151" fmla="*/ 2362200 h 3065928"/>
            <a:gd name="connsiteX152" fmla="*/ 2037952 w 7463392"/>
            <a:gd name="connsiteY152"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833992 w 7463392"/>
            <a:gd name="connsiteY9" fmla="*/ 2133600 h 3065928"/>
            <a:gd name="connsiteX10" fmla="*/ 757792 w 7463392"/>
            <a:gd name="connsiteY10" fmla="*/ 2057400 h 3065928"/>
            <a:gd name="connsiteX11" fmla="*/ 1047352 w 7463392"/>
            <a:gd name="connsiteY11" fmla="*/ 2308017 h 3065928"/>
            <a:gd name="connsiteX12" fmla="*/ 1108312 w 7463392"/>
            <a:gd name="connsiteY12" fmla="*/ 2277537 h 3065928"/>
            <a:gd name="connsiteX13" fmla="*/ 1199752 w 7463392"/>
            <a:gd name="connsiteY13" fmla="*/ 2216577 h 3065928"/>
            <a:gd name="connsiteX14" fmla="*/ 1291192 w 7463392"/>
            <a:gd name="connsiteY14" fmla="*/ 2186097 h 3065928"/>
            <a:gd name="connsiteX15" fmla="*/ 1336912 w 7463392"/>
            <a:gd name="connsiteY15" fmla="*/ 2155617 h 3065928"/>
            <a:gd name="connsiteX16" fmla="*/ 1397872 w 7463392"/>
            <a:gd name="connsiteY16" fmla="*/ 2125137 h 3065928"/>
            <a:gd name="connsiteX17" fmla="*/ 1443592 w 7463392"/>
            <a:gd name="connsiteY17" fmla="*/ 2079417 h 3065928"/>
            <a:gd name="connsiteX18" fmla="*/ 1535032 w 7463392"/>
            <a:gd name="connsiteY18" fmla="*/ 2018457 h 3065928"/>
            <a:gd name="connsiteX19" fmla="*/ 1580752 w 7463392"/>
            <a:gd name="connsiteY19" fmla="*/ 1987977 h 3065928"/>
            <a:gd name="connsiteX20" fmla="*/ 1626472 w 7463392"/>
            <a:gd name="connsiteY20" fmla="*/ 1957497 h 3065928"/>
            <a:gd name="connsiteX21" fmla="*/ 1672192 w 7463392"/>
            <a:gd name="connsiteY21" fmla="*/ 1911777 h 3065928"/>
            <a:gd name="connsiteX22" fmla="*/ 1733152 w 7463392"/>
            <a:gd name="connsiteY22" fmla="*/ 1896537 h 3065928"/>
            <a:gd name="connsiteX23" fmla="*/ 1824592 w 7463392"/>
            <a:gd name="connsiteY23" fmla="*/ 1835577 h 3065928"/>
            <a:gd name="connsiteX24" fmla="*/ 2007472 w 7463392"/>
            <a:gd name="connsiteY24" fmla="*/ 1774617 h 3065928"/>
            <a:gd name="connsiteX25" fmla="*/ 2083672 w 7463392"/>
            <a:gd name="connsiteY25" fmla="*/ 1759377 h 3065928"/>
            <a:gd name="connsiteX26" fmla="*/ 2129392 w 7463392"/>
            <a:gd name="connsiteY26" fmla="*/ 1676400 h 3065928"/>
            <a:gd name="connsiteX27" fmla="*/ 2617072 w 7463392"/>
            <a:gd name="connsiteY27" fmla="*/ 1683177 h 3065928"/>
            <a:gd name="connsiteX28" fmla="*/ 2693272 w 7463392"/>
            <a:gd name="connsiteY28" fmla="*/ 1667937 h 3065928"/>
            <a:gd name="connsiteX29" fmla="*/ 1443592 w 7463392"/>
            <a:gd name="connsiteY29" fmla="*/ 1828800 h 3065928"/>
            <a:gd name="connsiteX30" fmla="*/ 2860912 w 7463392"/>
            <a:gd name="connsiteY30" fmla="*/ 1622217 h 3065928"/>
            <a:gd name="connsiteX31" fmla="*/ 3028552 w 7463392"/>
            <a:gd name="connsiteY31" fmla="*/ 1591737 h 3065928"/>
            <a:gd name="connsiteX32" fmla="*/ 3089512 w 7463392"/>
            <a:gd name="connsiteY32" fmla="*/ 1576497 h 3065928"/>
            <a:gd name="connsiteX33" fmla="*/ 3241912 w 7463392"/>
            <a:gd name="connsiteY33" fmla="*/ 1546017 h 3065928"/>
            <a:gd name="connsiteX34" fmla="*/ 3333352 w 7463392"/>
            <a:gd name="connsiteY34" fmla="*/ 1515537 h 3065928"/>
            <a:gd name="connsiteX35" fmla="*/ 3379072 w 7463392"/>
            <a:gd name="connsiteY35" fmla="*/ 1500297 h 3065928"/>
            <a:gd name="connsiteX36" fmla="*/ 3424792 w 7463392"/>
            <a:gd name="connsiteY36" fmla="*/ 1485057 h 3065928"/>
            <a:gd name="connsiteX37" fmla="*/ 3470512 w 7463392"/>
            <a:gd name="connsiteY37" fmla="*/ 1469817 h 3065928"/>
            <a:gd name="connsiteX38" fmla="*/ 3577192 w 7463392"/>
            <a:gd name="connsiteY38" fmla="*/ 1408857 h 3065928"/>
            <a:gd name="connsiteX39" fmla="*/ 3668632 w 7463392"/>
            <a:gd name="connsiteY39" fmla="*/ 1393617 h 3065928"/>
            <a:gd name="connsiteX40" fmla="*/ 3790552 w 7463392"/>
            <a:gd name="connsiteY40" fmla="*/ 1347897 h 3065928"/>
            <a:gd name="connsiteX41" fmla="*/ 3927712 w 7463392"/>
            <a:gd name="connsiteY41" fmla="*/ 1302177 h 3065928"/>
            <a:gd name="connsiteX42" fmla="*/ 4003912 w 7463392"/>
            <a:gd name="connsiteY42" fmla="*/ 1286937 h 3065928"/>
            <a:gd name="connsiteX43" fmla="*/ 4156312 w 7463392"/>
            <a:gd name="connsiteY43" fmla="*/ 1241217 h 3065928"/>
            <a:gd name="connsiteX44" fmla="*/ 4217272 w 7463392"/>
            <a:gd name="connsiteY44" fmla="*/ 1225977 h 3065928"/>
            <a:gd name="connsiteX45" fmla="*/ 4262992 w 7463392"/>
            <a:gd name="connsiteY45" fmla="*/ 1210737 h 3065928"/>
            <a:gd name="connsiteX46" fmla="*/ 4384912 w 7463392"/>
            <a:gd name="connsiteY46" fmla="*/ 1180257 h 3065928"/>
            <a:gd name="connsiteX47" fmla="*/ 4430632 w 7463392"/>
            <a:gd name="connsiteY47" fmla="*/ 1149777 h 3065928"/>
            <a:gd name="connsiteX48" fmla="*/ 5939392 w 7463392"/>
            <a:gd name="connsiteY48" fmla="*/ 228600 h 3065928"/>
            <a:gd name="connsiteX49" fmla="*/ 4720192 w 7463392"/>
            <a:gd name="connsiteY49" fmla="*/ 914400 h 3065928"/>
            <a:gd name="connsiteX50" fmla="*/ 5863192 w 7463392"/>
            <a:gd name="connsiteY50" fmla="*/ 228600 h 3065928"/>
            <a:gd name="connsiteX51" fmla="*/ 5878432 w 7463392"/>
            <a:gd name="connsiteY51" fmla="*/ 243840 h 3065928"/>
            <a:gd name="connsiteX52" fmla="*/ 4704952 w 7463392"/>
            <a:gd name="connsiteY52" fmla="*/ 1058337 h 3065928"/>
            <a:gd name="connsiteX53" fmla="*/ 4750672 w 7463392"/>
            <a:gd name="connsiteY53" fmla="*/ 1043097 h 3065928"/>
            <a:gd name="connsiteX54" fmla="*/ 4857352 w 7463392"/>
            <a:gd name="connsiteY54" fmla="*/ 997377 h 3065928"/>
            <a:gd name="connsiteX55" fmla="*/ 4903072 w 7463392"/>
            <a:gd name="connsiteY55" fmla="*/ 966897 h 3065928"/>
            <a:gd name="connsiteX56" fmla="*/ 5024992 w 7463392"/>
            <a:gd name="connsiteY56" fmla="*/ 921177 h 3065928"/>
            <a:gd name="connsiteX57" fmla="*/ 5116432 w 7463392"/>
            <a:gd name="connsiteY57" fmla="*/ 875457 h 3065928"/>
            <a:gd name="connsiteX58" fmla="*/ 5162152 w 7463392"/>
            <a:gd name="connsiteY58" fmla="*/ 844977 h 3065928"/>
            <a:gd name="connsiteX59" fmla="*/ 5253592 w 7463392"/>
            <a:gd name="connsiteY59" fmla="*/ 814497 h 3065928"/>
            <a:gd name="connsiteX60" fmla="*/ 5390752 w 7463392"/>
            <a:gd name="connsiteY60" fmla="*/ 738297 h 3065928"/>
            <a:gd name="connsiteX61" fmla="*/ 5436472 w 7463392"/>
            <a:gd name="connsiteY61" fmla="*/ 707817 h 3065928"/>
            <a:gd name="connsiteX62" fmla="*/ 5527912 w 7463392"/>
            <a:gd name="connsiteY62" fmla="*/ 677337 h 3065928"/>
            <a:gd name="connsiteX63" fmla="*/ 5634592 w 7463392"/>
            <a:gd name="connsiteY63" fmla="*/ 631617 h 3065928"/>
            <a:gd name="connsiteX64" fmla="*/ 5726032 w 7463392"/>
            <a:gd name="connsiteY64" fmla="*/ 570657 h 3065928"/>
            <a:gd name="connsiteX65" fmla="*/ 5817472 w 7463392"/>
            <a:gd name="connsiteY65" fmla="*/ 540177 h 3065928"/>
            <a:gd name="connsiteX66" fmla="*/ 5878432 w 7463392"/>
            <a:gd name="connsiteY66" fmla="*/ 509697 h 3065928"/>
            <a:gd name="connsiteX67" fmla="*/ 5954632 w 7463392"/>
            <a:gd name="connsiteY67" fmla="*/ 494457 h 3065928"/>
            <a:gd name="connsiteX68" fmla="*/ 6000352 w 7463392"/>
            <a:gd name="connsiteY68" fmla="*/ 479217 h 3065928"/>
            <a:gd name="connsiteX69" fmla="*/ 6046072 w 7463392"/>
            <a:gd name="connsiteY69" fmla="*/ 448737 h 3065928"/>
            <a:gd name="connsiteX70" fmla="*/ 6137512 w 7463392"/>
            <a:gd name="connsiteY70" fmla="*/ 418257 h 3065928"/>
            <a:gd name="connsiteX71" fmla="*/ 6274672 w 7463392"/>
            <a:gd name="connsiteY71" fmla="*/ 326817 h 3065928"/>
            <a:gd name="connsiteX72" fmla="*/ 6320392 w 7463392"/>
            <a:gd name="connsiteY72" fmla="*/ 296337 h 3065928"/>
            <a:gd name="connsiteX73" fmla="*/ 6381352 w 7463392"/>
            <a:gd name="connsiteY73" fmla="*/ 265857 h 3065928"/>
            <a:gd name="connsiteX74" fmla="*/ 6488032 w 7463392"/>
            <a:gd name="connsiteY74" fmla="*/ 220137 h 3065928"/>
            <a:gd name="connsiteX75" fmla="*/ 6244192 w 7463392"/>
            <a:gd name="connsiteY75" fmla="*/ 152400 h 3065928"/>
            <a:gd name="connsiteX76" fmla="*/ 6808072 w 7463392"/>
            <a:gd name="connsiteY76" fmla="*/ 98217 h 3065928"/>
            <a:gd name="connsiteX77" fmla="*/ 6609952 w 7463392"/>
            <a:gd name="connsiteY77" fmla="*/ 30480 h 3065928"/>
            <a:gd name="connsiteX78" fmla="*/ 6853792 w 7463392"/>
            <a:gd name="connsiteY78" fmla="*/ 82977 h 3065928"/>
            <a:gd name="connsiteX79" fmla="*/ 6914752 w 7463392"/>
            <a:gd name="connsiteY79" fmla="*/ 67737 h 3065928"/>
            <a:gd name="connsiteX80" fmla="*/ 7082392 w 7463392"/>
            <a:gd name="connsiteY80" fmla="*/ 2133600 h 3065928"/>
            <a:gd name="connsiteX81" fmla="*/ 7051912 w 7463392"/>
            <a:gd name="connsiteY81" fmla="*/ 37257 h 3065928"/>
            <a:gd name="connsiteX82" fmla="*/ 7112872 w 7463392"/>
            <a:gd name="connsiteY82" fmla="*/ 22017 h 3065928"/>
            <a:gd name="connsiteX83" fmla="*/ 7189072 w 7463392"/>
            <a:gd name="connsiteY83" fmla="*/ 6777 h 3065928"/>
            <a:gd name="connsiteX84" fmla="*/ 7371952 w 7463392"/>
            <a:gd name="connsiteY84" fmla="*/ 52497 h 3065928"/>
            <a:gd name="connsiteX85" fmla="*/ 7402432 w 7463392"/>
            <a:gd name="connsiteY85" fmla="*/ 98217 h 3065928"/>
            <a:gd name="connsiteX86" fmla="*/ 7417672 w 7463392"/>
            <a:gd name="connsiteY86" fmla="*/ 174417 h 3065928"/>
            <a:gd name="connsiteX87" fmla="*/ 7448152 w 7463392"/>
            <a:gd name="connsiteY87" fmla="*/ 220137 h 3065928"/>
            <a:gd name="connsiteX88" fmla="*/ 7463392 w 7463392"/>
            <a:gd name="connsiteY88" fmla="*/ 296337 h 3065928"/>
            <a:gd name="connsiteX89" fmla="*/ 7448152 w 7463392"/>
            <a:gd name="connsiteY89" fmla="*/ 1805097 h 3065928"/>
            <a:gd name="connsiteX90" fmla="*/ 7387192 w 7463392"/>
            <a:gd name="connsiteY90" fmla="*/ 1881297 h 3065928"/>
            <a:gd name="connsiteX91" fmla="*/ 7280512 w 7463392"/>
            <a:gd name="connsiteY91" fmla="*/ 1896537 h 3065928"/>
            <a:gd name="connsiteX92" fmla="*/ 7234792 w 7463392"/>
            <a:gd name="connsiteY92" fmla="*/ 1927017 h 3065928"/>
            <a:gd name="connsiteX93" fmla="*/ 7173832 w 7463392"/>
            <a:gd name="connsiteY93" fmla="*/ 1942257 h 3065928"/>
            <a:gd name="connsiteX94" fmla="*/ 7143352 w 7463392"/>
            <a:gd name="connsiteY94" fmla="*/ 1987977 h 3065928"/>
            <a:gd name="connsiteX95" fmla="*/ 7021432 w 7463392"/>
            <a:gd name="connsiteY95" fmla="*/ 2003217 h 3065928"/>
            <a:gd name="connsiteX96" fmla="*/ 7036672 w 7463392"/>
            <a:gd name="connsiteY96" fmla="*/ 2042160 h 3065928"/>
            <a:gd name="connsiteX97" fmla="*/ 5558392 w 7463392"/>
            <a:gd name="connsiteY97" fmla="*/ 2057400 h 3065928"/>
            <a:gd name="connsiteX98" fmla="*/ 6869032 w 7463392"/>
            <a:gd name="connsiteY98" fmla="*/ 2033697 h 3065928"/>
            <a:gd name="connsiteX99" fmla="*/ 6091792 w 7463392"/>
            <a:gd name="connsiteY99" fmla="*/ 2133600 h 3065928"/>
            <a:gd name="connsiteX100" fmla="*/ 5649832 w 7463392"/>
            <a:gd name="connsiteY100" fmla="*/ 2048937 h 3065928"/>
            <a:gd name="connsiteX101" fmla="*/ 5588872 w 7463392"/>
            <a:gd name="connsiteY101" fmla="*/ 2064177 h 3065928"/>
            <a:gd name="connsiteX102" fmla="*/ 5497432 w 7463392"/>
            <a:gd name="connsiteY102" fmla="*/ 2094657 h 3065928"/>
            <a:gd name="connsiteX103" fmla="*/ 5360272 w 7463392"/>
            <a:gd name="connsiteY103" fmla="*/ 2140377 h 3065928"/>
            <a:gd name="connsiteX104" fmla="*/ 5299312 w 7463392"/>
            <a:gd name="connsiteY104" fmla="*/ 2155617 h 3065928"/>
            <a:gd name="connsiteX105" fmla="*/ 5192632 w 7463392"/>
            <a:gd name="connsiteY105" fmla="*/ 2186097 h 3065928"/>
            <a:gd name="connsiteX106" fmla="*/ 5070712 w 7463392"/>
            <a:gd name="connsiteY106" fmla="*/ 2247057 h 3065928"/>
            <a:gd name="connsiteX107" fmla="*/ 4979272 w 7463392"/>
            <a:gd name="connsiteY107" fmla="*/ 2277537 h 3065928"/>
            <a:gd name="connsiteX108" fmla="*/ 4933552 w 7463392"/>
            <a:gd name="connsiteY108" fmla="*/ 2292777 h 3065928"/>
            <a:gd name="connsiteX109" fmla="*/ 4887832 w 7463392"/>
            <a:gd name="connsiteY109" fmla="*/ 2323257 h 3065928"/>
            <a:gd name="connsiteX110" fmla="*/ 4750672 w 7463392"/>
            <a:gd name="connsiteY110" fmla="*/ 2368977 h 3065928"/>
            <a:gd name="connsiteX111" fmla="*/ 4689712 w 7463392"/>
            <a:gd name="connsiteY111" fmla="*/ 2384217 h 3065928"/>
            <a:gd name="connsiteX112" fmla="*/ 4552552 w 7463392"/>
            <a:gd name="connsiteY112" fmla="*/ 2429937 h 3065928"/>
            <a:gd name="connsiteX113" fmla="*/ 4506832 w 7463392"/>
            <a:gd name="connsiteY113" fmla="*/ 2445177 h 3065928"/>
            <a:gd name="connsiteX114" fmla="*/ 4354432 w 7463392"/>
            <a:gd name="connsiteY114" fmla="*/ 2475657 h 3065928"/>
            <a:gd name="connsiteX115" fmla="*/ 4308712 w 7463392"/>
            <a:gd name="connsiteY115" fmla="*/ 2490897 h 3065928"/>
            <a:gd name="connsiteX116" fmla="*/ 4247752 w 7463392"/>
            <a:gd name="connsiteY116" fmla="*/ 2506137 h 3065928"/>
            <a:gd name="connsiteX117" fmla="*/ 4156312 w 7463392"/>
            <a:gd name="connsiteY117" fmla="*/ 2536617 h 3065928"/>
            <a:gd name="connsiteX118" fmla="*/ 4003912 w 7463392"/>
            <a:gd name="connsiteY118" fmla="*/ 2567097 h 3065928"/>
            <a:gd name="connsiteX119" fmla="*/ 3927712 w 7463392"/>
            <a:gd name="connsiteY119" fmla="*/ 2582337 h 3065928"/>
            <a:gd name="connsiteX120" fmla="*/ 3836272 w 7463392"/>
            <a:gd name="connsiteY120" fmla="*/ 2612817 h 3065928"/>
            <a:gd name="connsiteX121" fmla="*/ 3683872 w 7463392"/>
            <a:gd name="connsiteY121" fmla="*/ 2643297 h 3065928"/>
            <a:gd name="connsiteX122" fmla="*/ 3592432 w 7463392"/>
            <a:gd name="connsiteY122" fmla="*/ 2673777 h 3065928"/>
            <a:gd name="connsiteX123" fmla="*/ 3546712 w 7463392"/>
            <a:gd name="connsiteY123" fmla="*/ 2689017 h 3065928"/>
            <a:gd name="connsiteX124" fmla="*/ 3424792 w 7463392"/>
            <a:gd name="connsiteY124" fmla="*/ 2719497 h 3065928"/>
            <a:gd name="connsiteX125" fmla="*/ 2967592 w 7463392"/>
            <a:gd name="connsiteY125" fmla="*/ 2819400 h 3065928"/>
            <a:gd name="connsiteX126" fmla="*/ 2662792 w 7463392"/>
            <a:gd name="connsiteY126" fmla="*/ 2819400 h 3065928"/>
            <a:gd name="connsiteX127" fmla="*/ 2510392 w 7463392"/>
            <a:gd name="connsiteY127" fmla="*/ 2743200 h 3065928"/>
            <a:gd name="connsiteX128" fmla="*/ 2434192 w 7463392"/>
            <a:gd name="connsiteY128" fmla="*/ 2743200 h 3065928"/>
            <a:gd name="connsiteX129" fmla="*/ 2129392 w 7463392"/>
            <a:gd name="connsiteY129" fmla="*/ 2667000 h 3065928"/>
            <a:gd name="connsiteX130" fmla="*/ 2053192 w 7463392"/>
            <a:gd name="connsiteY130" fmla="*/ 2667000 h 3065928"/>
            <a:gd name="connsiteX131" fmla="*/ 681592 w 7463392"/>
            <a:gd name="connsiteY131" fmla="*/ 2667000 h 3065928"/>
            <a:gd name="connsiteX132" fmla="*/ 1443592 w 7463392"/>
            <a:gd name="connsiteY132" fmla="*/ 2743200 h 3065928"/>
            <a:gd name="connsiteX133" fmla="*/ 1824592 w 7463392"/>
            <a:gd name="connsiteY133" fmla="*/ 2667000 h 3065928"/>
            <a:gd name="connsiteX134" fmla="*/ 1733152 w 7463392"/>
            <a:gd name="connsiteY134" fmla="*/ 2643297 h 3065928"/>
            <a:gd name="connsiteX135" fmla="*/ 605392 w 7463392"/>
            <a:gd name="connsiteY135" fmla="*/ 2643297 h 3065928"/>
            <a:gd name="connsiteX136" fmla="*/ 71992 w 7463392"/>
            <a:gd name="connsiteY136" fmla="*/ 2895600 h 3065928"/>
            <a:gd name="connsiteX137" fmla="*/ 498712 w 7463392"/>
            <a:gd name="connsiteY137" fmla="*/ 2795697 h 3065928"/>
            <a:gd name="connsiteX138" fmla="*/ 452992 w 7463392"/>
            <a:gd name="connsiteY138" fmla="*/ 2841417 h 3065928"/>
            <a:gd name="connsiteX139" fmla="*/ 422512 w 7463392"/>
            <a:gd name="connsiteY139" fmla="*/ 2887137 h 3065928"/>
            <a:gd name="connsiteX140" fmla="*/ 331072 w 7463392"/>
            <a:gd name="connsiteY140" fmla="*/ 2963337 h 3065928"/>
            <a:gd name="connsiteX141" fmla="*/ 270112 w 7463392"/>
            <a:gd name="connsiteY141" fmla="*/ 2978577 h 3065928"/>
            <a:gd name="connsiteX142" fmla="*/ 178672 w 7463392"/>
            <a:gd name="connsiteY142" fmla="*/ 3024297 h 3065928"/>
            <a:gd name="connsiteX143" fmla="*/ 132952 w 7463392"/>
            <a:gd name="connsiteY143" fmla="*/ 3054777 h 3065928"/>
            <a:gd name="connsiteX144" fmla="*/ 41512 w 7463392"/>
            <a:gd name="connsiteY144" fmla="*/ 2948097 h 3065928"/>
            <a:gd name="connsiteX145" fmla="*/ 26272 w 7463392"/>
            <a:gd name="connsiteY145" fmla="*/ 2902377 h 3065928"/>
            <a:gd name="connsiteX146" fmla="*/ 41512 w 7463392"/>
            <a:gd name="connsiteY146" fmla="*/ 2910840 h 3065928"/>
            <a:gd name="connsiteX147" fmla="*/ 87232 w 7463392"/>
            <a:gd name="connsiteY147" fmla="*/ 2689017 h 3065928"/>
            <a:gd name="connsiteX148" fmla="*/ 163432 w 7463392"/>
            <a:gd name="connsiteY148" fmla="*/ 2689017 h 3065928"/>
            <a:gd name="connsiteX149" fmla="*/ 117712 w 7463392"/>
            <a:gd name="connsiteY149" fmla="*/ 2673777 h 3065928"/>
            <a:gd name="connsiteX150" fmla="*/ 224392 w 7463392"/>
            <a:gd name="connsiteY150" fmla="*/ 2438400 h 3065928"/>
            <a:gd name="connsiteX151" fmla="*/ 376792 w 7463392"/>
            <a:gd name="connsiteY151" fmla="*/ 2362200 h 3065928"/>
            <a:gd name="connsiteX152" fmla="*/ 2037952 w 7463392"/>
            <a:gd name="connsiteY152"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757792 w 7463392"/>
            <a:gd name="connsiteY9" fmla="*/ 2057400 h 3065928"/>
            <a:gd name="connsiteX10" fmla="*/ 1047352 w 7463392"/>
            <a:gd name="connsiteY10" fmla="*/ 2308017 h 3065928"/>
            <a:gd name="connsiteX11" fmla="*/ 1108312 w 7463392"/>
            <a:gd name="connsiteY11" fmla="*/ 2277537 h 3065928"/>
            <a:gd name="connsiteX12" fmla="*/ 1199752 w 7463392"/>
            <a:gd name="connsiteY12" fmla="*/ 2216577 h 3065928"/>
            <a:gd name="connsiteX13" fmla="*/ 1291192 w 7463392"/>
            <a:gd name="connsiteY13" fmla="*/ 2186097 h 3065928"/>
            <a:gd name="connsiteX14" fmla="*/ 1336912 w 7463392"/>
            <a:gd name="connsiteY14" fmla="*/ 2155617 h 3065928"/>
            <a:gd name="connsiteX15" fmla="*/ 1397872 w 7463392"/>
            <a:gd name="connsiteY15" fmla="*/ 2125137 h 3065928"/>
            <a:gd name="connsiteX16" fmla="*/ 1443592 w 7463392"/>
            <a:gd name="connsiteY16" fmla="*/ 2079417 h 3065928"/>
            <a:gd name="connsiteX17" fmla="*/ 1535032 w 7463392"/>
            <a:gd name="connsiteY17" fmla="*/ 2018457 h 3065928"/>
            <a:gd name="connsiteX18" fmla="*/ 1580752 w 7463392"/>
            <a:gd name="connsiteY18" fmla="*/ 1987977 h 3065928"/>
            <a:gd name="connsiteX19" fmla="*/ 1626472 w 7463392"/>
            <a:gd name="connsiteY19" fmla="*/ 1957497 h 3065928"/>
            <a:gd name="connsiteX20" fmla="*/ 1672192 w 7463392"/>
            <a:gd name="connsiteY20" fmla="*/ 1911777 h 3065928"/>
            <a:gd name="connsiteX21" fmla="*/ 1733152 w 7463392"/>
            <a:gd name="connsiteY21" fmla="*/ 1896537 h 3065928"/>
            <a:gd name="connsiteX22" fmla="*/ 1824592 w 7463392"/>
            <a:gd name="connsiteY22" fmla="*/ 1835577 h 3065928"/>
            <a:gd name="connsiteX23" fmla="*/ 2007472 w 7463392"/>
            <a:gd name="connsiteY23" fmla="*/ 1774617 h 3065928"/>
            <a:gd name="connsiteX24" fmla="*/ 2083672 w 7463392"/>
            <a:gd name="connsiteY24" fmla="*/ 1759377 h 3065928"/>
            <a:gd name="connsiteX25" fmla="*/ 2129392 w 7463392"/>
            <a:gd name="connsiteY25" fmla="*/ 1676400 h 3065928"/>
            <a:gd name="connsiteX26" fmla="*/ 2617072 w 7463392"/>
            <a:gd name="connsiteY26" fmla="*/ 1683177 h 3065928"/>
            <a:gd name="connsiteX27" fmla="*/ 2693272 w 7463392"/>
            <a:gd name="connsiteY27" fmla="*/ 1667937 h 3065928"/>
            <a:gd name="connsiteX28" fmla="*/ 1443592 w 7463392"/>
            <a:gd name="connsiteY28" fmla="*/ 18288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376792 w 7463392"/>
            <a:gd name="connsiteY150" fmla="*/ 2362200 h 3065928"/>
            <a:gd name="connsiteX151" fmla="*/ 2037952 w 7463392"/>
            <a:gd name="connsiteY151"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2860912 w 7463392"/>
            <a:gd name="connsiteY28" fmla="*/ 1622217 h 3065928"/>
            <a:gd name="connsiteX29" fmla="*/ 3028552 w 7463392"/>
            <a:gd name="connsiteY29" fmla="*/ 1591737 h 3065928"/>
            <a:gd name="connsiteX30" fmla="*/ 3089512 w 7463392"/>
            <a:gd name="connsiteY30" fmla="*/ 1576497 h 3065928"/>
            <a:gd name="connsiteX31" fmla="*/ 3241912 w 7463392"/>
            <a:gd name="connsiteY31" fmla="*/ 1546017 h 3065928"/>
            <a:gd name="connsiteX32" fmla="*/ 3333352 w 7463392"/>
            <a:gd name="connsiteY32" fmla="*/ 1515537 h 3065928"/>
            <a:gd name="connsiteX33" fmla="*/ 3379072 w 7463392"/>
            <a:gd name="connsiteY33" fmla="*/ 1500297 h 3065928"/>
            <a:gd name="connsiteX34" fmla="*/ 3424792 w 7463392"/>
            <a:gd name="connsiteY34" fmla="*/ 1485057 h 3065928"/>
            <a:gd name="connsiteX35" fmla="*/ 3470512 w 7463392"/>
            <a:gd name="connsiteY35" fmla="*/ 1469817 h 3065928"/>
            <a:gd name="connsiteX36" fmla="*/ 3577192 w 7463392"/>
            <a:gd name="connsiteY36" fmla="*/ 1408857 h 3065928"/>
            <a:gd name="connsiteX37" fmla="*/ 3668632 w 7463392"/>
            <a:gd name="connsiteY37" fmla="*/ 1393617 h 3065928"/>
            <a:gd name="connsiteX38" fmla="*/ 3790552 w 7463392"/>
            <a:gd name="connsiteY38" fmla="*/ 1347897 h 3065928"/>
            <a:gd name="connsiteX39" fmla="*/ 3927712 w 7463392"/>
            <a:gd name="connsiteY39" fmla="*/ 1302177 h 3065928"/>
            <a:gd name="connsiteX40" fmla="*/ 4003912 w 7463392"/>
            <a:gd name="connsiteY40" fmla="*/ 1286937 h 3065928"/>
            <a:gd name="connsiteX41" fmla="*/ 4156312 w 7463392"/>
            <a:gd name="connsiteY41" fmla="*/ 1241217 h 3065928"/>
            <a:gd name="connsiteX42" fmla="*/ 4217272 w 7463392"/>
            <a:gd name="connsiteY42" fmla="*/ 1225977 h 3065928"/>
            <a:gd name="connsiteX43" fmla="*/ 4262992 w 7463392"/>
            <a:gd name="connsiteY43" fmla="*/ 1210737 h 3065928"/>
            <a:gd name="connsiteX44" fmla="*/ 4384912 w 7463392"/>
            <a:gd name="connsiteY44" fmla="*/ 1180257 h 3065928"/>
            <a:gd name="connsiteX45" fmla="*/ 4430632 w 7463392"/>
            <a:gd name="connsiteY45" fmla="*/ 1149777 h 3065928"/>
            <a:gd name="connsiteX46" fmla="*/ 5939392 w 7463392"/>
            <a:gd name="connsiteY46" fmla="*/ 228600 h 3065928"/>
            <a:gd name="connsiteX47" fmla="*/ 4720192 w 7463392"/>
            <a:gd name="connsiteY47" fmla="*/ 914400 h 3065928"/>
            <a:gd name="connsiteX48" fmla="*/ 5863192 w 7463392"/>
            <a:gd name="connsiteY48" fmla="*/ 228600 h 3065928"/>
            <a:gd name="connsiteX49" fmla="*/ 5878432 w 7463392"/>
            <a:gd name="connsiteY49" fmla="*/ 243840 h 3065928"/>
            <a:gd name="connsiteX50" fmla="*/ 4704952 w 7463392"/>
            <a:gd name="connsiteY50" fmla="*/ 1058337 h 3065928"/>
            <a:gd name="connsiteX51" fmla="*/ 4750672 w 7463392"/>
            <a:gd name="connsiteY51" fmla="*/ 1043097 h 3065928"/>
            <a:gd name="connsiteX52" fmla="*/ 4857352 w 7463392"/>
            <a:gd name="connsiteY52" fmla="*/ 997377 h 3065928"/>
            <a:gd name="connsiteX53" fmla="*/ 4903072 w 7463392"/>
            <a:gd name="connsiteY53" fmla="*/ 966897 h 3065928"/>
            <a:gd name="connsiteX54" fmla="*/ 5024992 w 7463392"/>
            <a:gd name="connsiteY54" fmla="*/ 921177 h 3065928"/>
            <a:gd name="connsiteX55" fmla="*/ 5116432 w 7463392"/>
            <a:gd name="connsiteY55" fmla="*/ 875457 h 3065928"/>
            <a:gd name="connsiteX56" fmla="*/ 5162152 w 7463392"/>
            <a:gd name="connsiteY56" fmla="*/ 844977 h 3065928"/>
            <a:gd name="connsiteX57" fmla="*/ 5253592 w 7463392"/>
            <a:gd name="connsiteY57" fmla="*/ 814497 h 3065928"/>
            <a:gd name="connsiteX58" fmla="*/ 5390752 w 7463392"/>
            <a:gd name="connsiteY58" fmla="*/ 738297 h 3065928"/>
            <a:gd name="connsiteX59" fmla="*/ 5436472 w 7463392"/>
            <a:gd name="connsiteY59" fmla="*/ 707817 h 3065928"/>
            <a:gd name="connsiteX60" fmla="*/ 5527912 w 7463392"/>
            <a:gd name="connsiteY60" fmla="*/ 677337 h 3065928"/>
            <a:gd name="connsiteX61" fmla="*/ 5634592 w 7463392"/>
            <a:gd name="connsiteY61" fmla="*/ 631617 h 3065928"/>
            <a:gd name="connsiteX62" fmla="*/ 5726032 w 7463392"/>
            <a:gd name="connsiteY62" fmla="*/ 570657 h 3065928"/>
            <a:gd name="connsiteX63" fmla="*/ 5817472 w 7463392"/>
            <a:gd name="connsiteY63" fmla="*/ 540177 h 3065928"/>
            <a:gd name="connsiteX64" fmla="*/ 5878432 w 7463392"/>
            <a:gd name="connsiteY64" fmla="*/ 509697 h 3065928"/>
            <a:gd name="connsiteX65" fmla="*/ 5954632 w 7463392"/>
            <a:gd name="connsiteY65" fmla="*/ 494457 h 3065928"/>
            <a:gd name="connsiteX66" fmla="*/ 6000352 w 7463392"/>
            <a:gd name="connsiteY66" fmla="*/ 479217 h 3065928"/>
            <a:gd name="connsiteX67" fmla="*/ 6046072 w 7463392"/>
            <a:gd name="connsiteY67" fmla="*/ 448737 h 3065928"/>
            <a:gd name="connsiteX68" fmla="*/ 6137512 w 7463392"/>
            <a:gd name="connsiteY68" fmla="*/ 418257 h 3065928"/>
            <a:gd name="connsiteX69" fmla="*/ 6274672 w 7463392"/>
            <a:gd name="connsiteY69" fmla="*/ 326817 h 3065928"/>
            <a:gd name="connsiteX70" fmla="*/ 6320392 w 7463392"/>
            <a:gd name="connsiteY70" fmla="*/ 296337 h 3065928"/>
            <a:gd name="connsiteX71" fmla="*/ 6381352 w 7463392"/>
            <a:gd name="connsiteY71" fmla="*/ 265857 h 3065928"/>
            <a:gd name="connsiteX72" fmla="*/ 6488032 w 7463392"/>
            <a:gd name="connsiteY72" fmla="*/ 220137 h 3065928"/>
            <a:gd name="connsiteX73" fmla="*/ 6244192 w 7463392"/>
            <a:gd name="connsiteY73" fmla="*/ 152400 h 3065928"/>
            <a:gd name="connsiteX74" fmla="*/ 6808072 w 7463392"/>
            <a:gd name="connsiteY74" fmla="*/ 98217 h 3065928"/>
            <a:gd name="connsiteX75" fmla="*/ 6609952 w 7463392"/>
            <a:gd name="connsiteY75" fmla="*/ 30480 h 3065928"/>
            <a:gd name="connsiteX76" fmla="*/ 6853792 w 7463392"/>
            <a:gd name="connsiteY76" fmla="*/ 82977 h 3065928"/>
            <a:gd name="connsiteX77" fmla="*/ 6914752 w 7463392"/>
            <a:gd name="connsiteY77" fmla="*/ 67737 h 3065928"/>
            <a:gd name="connsiteX78" fmla="*/ 7082392 w 7463392"/>
            <a:gd name="connsiteY78" fmla="*/ 2133600 h 3065928"/>
            <a:gd name="connsiteX79" fmla="*/ 7051912 w 7463392"/>
            <a:gd name="connsiteY79" fmla="*/ 37257 h 3065928"/>
            <a:gd name="connsiteX80" fmla="*/ 7112872 w 7463392"/>
            <a:gd name="connsiteY80" fmla="*/ 22017 h 3065928"/>
            <a:gd name="connsiteX81" fmla="*/ 7189072 w 7463392"/>
            <a:gd name="connsiteY81" fmla="*/ 6777 h 3065928"/>
            <a:gd name="connsiteX82" fmla="*/ 7371952 w 7463392"/>
            <a:gd name="connsiteY82" fmla="*/ 52497 h 3065928"/>
            <a:gd name="connsiteX83" fmla="*/ 7402432 w 7463392"/>
            <a:gd name="connsiteY83" fmla="*/ 98217 h 3065928"/>
            <a:gd name="connsiteX84" fmla="*/ 7417672 w 7463392"/>
            <a:gd name="connsiteY84" fmla="*/ 174417 h 3065928"/>
            <a:gd name="connsiteX85" fmla="*/ 7448152 w 7463392"/>
            <a:gd name="connsiteY85" fmla="*/ 220137 h 3065928"/>
            <a:gd name="connsiteX86" fmla="*/ 7463392 w 7463392"/>
            <a:gd name="connsiteY86" fmla="*/ 296337 h 3065928"/>
            <a:gd name="connsiteX87" fmla="*/ 7448152 w 7463392"/>
            <a:gd name="connsiteY87" fmla="*/ 1805097 h 3065928"/>
            <a:gd name="connsiteX88" fmla="*/ 7387192 w 7463392"/>
            <a:gd name="connsiteY88" fmla="*/ 1881297 h 3065928"/>
            <a:gd name="connsiteX89" fmla="*/ 7280512 w 7463392"/>
            <a:gd name="connsiteY89" fmla="*/ 1896537 h 3065928"/>
            <a:gd name="connsiteX90" fmla="*/ 7234792 w 7463392"/>
            <a:gd name="connsiteY90" fmla="*/ 1927017 h 3065928"/>
            <a:gd name="connsiteX91" fmla="*/ 7173832 w 7463392"/>
            <a:gd name="connsiteY91" fmla="*/ 1942257 h 3065928"/>
            <a:gd name="connsiteX92" fmla="*/ 7143352 w 7463392"/>
            <a:gd name="connsiteY92" fmla="*/ 1987977 h 3065928"/>
            <a:gd name="connsiteX93" fmla="*/ 7021432 w 7463392"/>
            <a:gd name="connsiteY93" fmla="*/ 2003217 h 3065928"/>
            <a:gd name="connsiteX94" fmla="*/ 7036672 w 7463392"/>
            <a:gd name="connsiteY94" fmla="*/ 2042160 h 3065928"/>
            <a:gd name="connsiteX95" fmla="*/ 5558392 w 7463392"/>
            <a:gd name="connsiteY95" fmla="*/ 2057400 h 3065928"/>
            <a:gd name="connsiteX96" fmla="*/ 6869032 w 7463392"/>
            <a:gd name="connsiteY96" fmla="*/ 2033697 h 3065928"/>
            <a:gd name="connsiteX97" fmla="*/ 6091792 w 7463392"/>
            <a:gd name="connsiteY97" fmla="*/ 2133600 h 3065928"/>
            <a:gd name="connsiteX98" fmla="*/ 5649832 w 7463392"/>
            <a:gd name="connsiteY98" fmla="*/ 2048937 h 3065928"/>
            <a:gd name="connsiteX99" fmla="*/ 5588872 w 7463392"/>
            <a:gd name="connsiteY99" fmla="*/ 2064177 h 3065928"/>
            <a:gd name="connsiteX100" fmla="*/ 5497432 w 7463392"/>
            <a:gd name="connsiteY100" fmla="*/ 2094657 h 3065928"/>
            <a:gd name="connsiteX101" fmla="*/ 5360272 w 7463392"/>
            <a:gd name="connsiteY101" fmla="*/ 2140377 h 3065928"/>
            <a:gd name="connsiteX102" fmla="*/ 5299312 w 7463392"/>
            <a:gd name="connsiteY102" fmla="*/ 2155617 h 3065928"/>
            <a:gd name="connsiteX103" fmla="*/ 5192632 w 7463392"/>
            <a:gd name="connsiteY103" fmla="*/ 2186097 h 3065928"/>
            <a:gd name="connsiteX104" fmla="*/ 5070712 w 7463392"/>
            <a:gd name="connsiteY104" fmla="*/ 2247057 h 3065928"/>
            <a:gd name="connsiteX105" fmla="*/ 4979272 w 7463392"/>
            <a:gd name="connsiteY105" fmla="*/ 2277537 h 3065928"/>
            <a:gd name="connsiteX106" fmla="*/ 4933552 w 7463392"/>
            <a:gd name="connsiteY106" fmla="*/ 2292777 h 3065928"/>
            <a:gd name="connsiteX107" fmla="*/ 4887832 w 7463392"/>
            <a:gd name="connsiteY107" fmla="*/ 2323257 h 3065928"/>
            <a:gd name="connsiteX108" fmla="*/ 4750672 w 7463392"/>
            <a:gd name="connsiteY108" fmla="*/ 2368977 h 3065928"/>
            <a:gd name="connsiteX109" fmla="*/ 4689712 w 7463392"/>
            <a:gd name="connsiteY109" fmla="*/ 2384217 h 3065928"/>
            <a:gd name="connsiteX110" fmla="*/ 4552552 w 7463392"/>
            <a:gd name="connsiteY110" fmla="*/ 2429937 h 3065928"/>
            <a:gd name="connsiteX111" fmla="*/ 4506832 w 7463392"/>
            <a:gd name="connsiteY111" fmla="*/ 2445177 h 3065928"/>
            <a:gd name="connsiteX112" fmla="*/ 4354432 w 7463392"/>
            <a:gd name="connsiteY112" fmla="*/ 2475657 h 3065928"/>
            <a:gd name="connsiteX113" fmla="*/ 4308712 w 7463392"/>
            <a:gd name="connsiteY113" fmla="*/ 2490897 h 3065928"/>
            <a:gd name="connsiteX114" fmla="*/ 4247752 w 7463392"/>
            <a:gd name="connsiteY114" fmla="*/ 2506137 h 3065928"/>
            <a:gd name="connsiteX115" fmla="*/ 4156312 w 7463392"/>
            <a:gd name="connsiteY115" fmla="*/ 2536617 h 3065928"/>
            <a:gd name="connsiteX116" fmla="*/ 4003912 w 7463392"/>
            <a:gd name="connsiteY116" fmla="*/ 2567097 h 3065928"/>
            <a:gd name="connsiteX117" fmla="*/ 3927712 w 7463392"/>
            <a:gd name="connsiteY117" fmla="*/ 2582337 h 3065928"/>
            <a:gd name="connsiteX118" fmla="*/ 3836272 w 7463392"/>
            <a:gd name="connsiteY118" fmla="*/ 2612817 h 3065928"/>
            <a:gd name="connsiteX119" fmla="*/ 3683872 w 7463392"/>
            <a:gd name="connsiteY119" fmla="*/ 2643297 h 3065928"/>
            <a:gd name="connsiteX120" fmla="*/ 3592432 w 7463392"/>
            <a:gd name="connsiteY120" fmla="*/ 2673777 h 3065928"/>
            <a:gd name="connsiteX121" fmla="*/ 3546712 w 7463392"/>
            <a:gd name="connsiteY121" fmla="*/ 2689017 h 3065928"/>
            <a:gd name="connsiteX122" fmla="*/ 3424792 w 7463392"/>
            <a:gd name="connsiteY122" fmla="*/ 2719497 h 3065928"/>
            <a:gd name="connsiteX123" fmla="*/ 2967592 w 7463392"/>
            <a:gd name="connsiteY123" fmla="*/ 2819400 h 3065928"/>
            <a:gd name="connsiteX124" fmla="*/ 2662792 w 7463392"/>
            <a:gd name="connsiteY124" fmla="*/ 2819400 h 3065928"/>
            <a:gd name="connsiteX125" fmla="*/ 2510392 w 7463392"/>
            <a:gd name="connsiteY125" fmla="*/ 2743200 h 3065928"/>
            <a:gd name="connsiteX126" fmla="*/ 2434192 w 7463392"/>
            <a:gd name="connsiteY126" fmla="*/ 2743200 h 3065928"/>
            <a:gd name="connsiteX127" fmla="*/ 2129392 w 7463392"/>
            <a:gd name="connsiteY127" fmla="*/ 2667000 h 3065928"/>
            <a:gd name="connsiteX128" fmla="*/ 2053192 w 7463392"/>
            <a:gd name="connsiteY128" fmla="*/ 2667000 h 3065928"/>
            <a:gd name="connsiteX129" fmla="*/ 681592 w 7463392"/>
            <a:gd name="connsiteY129" fmla="*/ 2667000 h 3065928"/>
            <a:gd name="connsiteX130" fmla="*/ 1443592 w 7463392"/>
            <a:gd name="connsiteY130" fmla="*/ 2743200 h 3065928"/>
            <a:gd name="connsiteX131" fmla="*/ 1824592 w 7463392"/>
            <a:gd name="connsiteY131" fmla="*/ 2667000 h 3065928"/>
            <a:gd name="connsiteX132" fmla="*/ 1733152 w 7463392"/>
            <a:gd name="connsiteY132" fmla="*/ 2643297 h 3065928"/>
            <a:gd name="connsiteX133" fmla="*/ 605392 w 7463392"/>
            <a:gd name="connsiteY133" fmla="*/ 2643297 h 3065928"/>
            <a:gd name="connsiteX134" fmla="*/ 71992 w 7463392"/>
            <a:gd name="connsiteY134" fmla="*/ 2895600 h 3065928"/>
            <a:gd name="connsiteX135" fmla="*/ 498712 w 7463392"/>
            <a:gd name="connsiteY135" fmla="*/ 2795697 h 3065928"/>
            <a:gd name="connsiteX136" fmla="*/ 452992 w 7463392"/>
            <a:gd name="connsiteY136" fmla="*/ 2841417 h 3065928"/>
            <a:gd name="connsiteX137" fmla="*/ 422512 w 7463392"/>
            <a:gd name="connsiteY137" fmla="*/ 2887137 h 3065928"/>
            <a:gd name="connsiteX138" fmla="*/ 331072 w 7463392"/>
            <a:gd name="connsiteY138" fmla="*/ 2963337 h 3065928"/>
            <a:gd name="connsiteX139" fmla="*/ 270112 w 7463392"/>
            <a:gd name="connsiteY139" fmla="*/ 2978577 h 3065928"/>
            <a:gd name="connsiteX140" fmla="*/ 178672 w 7463392"/>
            <a:gd name="connsiteY140" fmla="*/ 3024297 h 3065928"/>
            <a:gd name="connsiteX141" fmla="*/ 132952 w 7463392"/>
            <a:gd name="connsiteY141" fmla="*/ 3054777 h 3065928"/>
            <a:gd name="connsiteX142" fmla="*/ 41512 w 7463392"/>
            <a:gd name="connsiteY142" fmla="*/ 2948097 h 3065928"/>
            <a:gd name="connsiteX143" fmla="*/ 26272 w 7463392"/>
            <a:gd name="connsiteY143" fmla="*/ 2902377 h 3065928"/>
            <a:gd name="connsiteX144" fmla="*/ 41512 w 7463392"/>
            <a:gd name="connsiteY144" fmla="*/ 2910840 h 3065928"/>
            <a:gd name="connsiteX145" fmla="*/ 87232 w 7463392"/>
            <a:gd name="connsiteY145" fmla="*/ 2689017 h 3065928"/>
            <a:gd name="connsiteX146" fmla="*/ 163432 w 7463392"/>
            <a:gd name="connsiteY146" fmla="*/ 2689017 h 3065928"/>
            <a:gd name="connsiteX147" fmla="*/ 117712 w 7463392"/>
            <a:gd name="connsiteY147" fmla="*/ 2673777 h 3065928"/>
            <a:gd name="connsiteX148" fmla="*/ 224392 w 7463392"/>
            <a:gd name="connsiteY148" fmla="*/ 2438400 h 3065928"/>
            <a:gd name="connsiteX149" fmla="*/ 376792 w 7463392"/>
            <a:gd name="connsiteY149" fmla="*/ 2362200 h 3065928"/>
            <a:gd name="connsiteX150" fmla="*/ 2037952 w 7463392"/>
            <a:gd name="connsiteY150"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2860912 w 7463392"/>
            <a:gd name="connsiteY28" fmla="*/ 1622217 h 3065928"/>
            <a:gd name="connsiteX29" fmla="*/ 3028552 w 7463392"/>
            <a:gd name="connsiteY29" fmla="*/ 1591737 h 3065928"/>
            <a:gd name="connsiteX30" fmla="*/ 3089512 w 7463392"/>
            <a:gd name="connsiteY30" fmla="*/ 1576497 h 3065928"/>
            <a:gd name="connsiteX31" fmla="*/ 3241912 w 7463392"/>
            <a:gd name="connsiteY31" fmla="*/ 1546017 h 3065928"/>
            <a:gd name="connsiteX32" fmla="*/ 3333352 w 7463392"/>
            <a:gd name="connsiteY32" fmla="*/ 1515537 h 3065928"/>
            <a:gd name="connsiteX33" fmla="*/ 3379072 w 7463392"/>
            <a:gd name="connsiteY33" fmla="*/ 1500297 h 3065928"/>
            <a:gd name="connsiteX34" fmla="*/ 3424792 w 7463392"/>
            <a:gd name="connsiteY34" fmla="*/ 1485057 h 3065928"/>
            <a:gd name="connsiteX35" fmla="*/ 3470512 w 7463392"/>
            <a:gd name="connsiteY35" fmla="*/ 1469817 h 3065928"/>
            <a:gd name="connsiteX36" fmla="*/ 3577192 w 7463392"/>
            <a:gd name="connsiteY36" fmla="*/ 1408857 h 3065928"/>
            <a:gd name="connsiteX37" fmla="*/ 3668632 w 7463392"/>
            <a:gd name="connsiteY37" fmla="*/ 1393617 h 3065928"/>
            <a:gd name="connsiteX38" fmla="*/ 3790552 w 7463392"/>
            <a:gd name="connsiteY38" fmla="*/ 1347897 h 3065928"/>
            <a:gd name="connsiteX39" fmla="*/ 3927712 w 7463392"/>
            <a:gd name="connsiteY39" fmla="*/ 1302177 h 3065928"/>
            <a:gd name="connsiteX40" fmla="*/ 4003912 w 7463392"/>
            <a:gd name="connsiteY40" fmla="*/ 1286937 h 3065928"/>
            <a:gd name="connsiteX41" fmla="*/ 4156312 w 7463392"/>
            <a:gd name="connsiteY41" fmla="*/ 1241217 h 3065928"/>
            <a:gd name="connsiteX42" fmla="*/ 4217272 w 7463392"/>
            <a:gd name="connsiteY42" fmla="*/ 1225977 h 3065928"/>
            <a:gd name="connsiteX43" fmla="*/ 4262992 w 7463392"/>
            <a:gd name="connsiteY43" fmla="*/ 1210737 h 3065928"/>
            <a:gd name="connsiteX44" fmla="*/ 4384912 w 7463392"/>
            <a:gd name="connsiteY44" fmla="*/ 1180257 h 3065928"/>
            <a:gd name="connsiteX45" fmla="*/ 4430632 w 7463392"/>
            <a:gd name="connsiteY45" fmla="*/ 1149777 h 3065928"/>
            <a:gd name="connsiteX46" fmla="*/ 5939392 w 7463392"/>
            <a:gd name="connsiteY46" fmla="*/ 228600 h 3065928"/>
            <a:gd name="connsiteX47" fmla="*/ 4720192 w 7463392"/>
            <a:gd name="connsiteY47" fmla="*/ 914400 h 3065928"/>
            <a:gd name="connsiteX48" fmla="*/ 5863192 w 7463392"/>
            <a:gd name="connsiteY48" fmla="*/ 228600 h 3065928"/>
            <a:gd name="connsiteX49" fmla="*/ 5878432 w 7463392"/>
            <a:gd name="connsiteY49" fmla="*/ 243840 h 3065928"/>
            <a:gd name="connsiteX50" fmla="*/ 4704952 w 7463392"/>
            <a:gd name="connsiteY50" fmla="*/ 1058337 h 3065928"/>
            <a:gd name="connsiteX51" fmla="*/ 4750672 w 7463392"/>
            <a:gd name="connsiteY51" fmla="*/ 1043097 h 3065928"/>
            <a:gd name="connsiteX52" fmla="*/ 4857352 w 7463392"/>
            <a:gd name="connsiteY52" fmla="*/ 997377 h 3065928"/>
            <a:gd name="connsiteX53" fmla="*/ 4903072 w 7463392"/>
            <a:gd name="connsiteY53" fmla="*/ 966897 h 3065928"/>
            <a:gd name="connsiteX54" fmla="*/ 5024992 w 7463392"/>
            <a:gd name="connsiteY54" fmla="*/ 921177 h 3065928"/>
            <a:gd name="connsiteX55" fmla="*/ 5116432 w 7463392"/>
            <a:gd name="connsiteY55" fmla="*/ 875457 h 3065928"/>
            <a:gd name="connsiteX56" fmla="*/ 5162152 w 7463392"/>
            <a:gd name="connsiteY56" fmla="*/ 844977 h 3065928"/>
            <a:gd name="connsiteX57" fmla="*/ 5253592 w 7463392"/>
            <a:gd name="connsiteY57" fmla="*/ 814497 h 3065928"/>
            <a:gd name="connsiteX58" fmla="*/ 5390752 w 7463392"/>
            <a:gd name="connsiteY58" fmla="*/ 738297 h 3065928"/>
            <a:gd name="connsiteX59" fmla="*/ 5436472 w 7463392"/>
            <a:gd name="connsiteY59" fmla="*/ 707817 h 3065928"/>
            <a:gd name="connsiteX60" fmla="*/ 5527912 w 7463392"/>
            <a:gd name="connsiteY60" fmla="*/ 677337 h 3065928"/>
            <a:gd name="connsiteX61" fmla="*/ 5634592 w 7463392"/>
            <a:gd name="connsiteY61" fmla="*/ 631617 h 3065928"/>
            <a:gd name="connsiteX62" fmla="*/ 5726032 w 7463392"/>
            <a:gd name="connsiteY62" fmla="*/ 570657 h 3065928"/>
            <a:gd name="connsiteX63" fmla="*/ 5817472 w 7463392"/>
            <a:gd name="connsiteY63" fmla="*/ 540177 h 3065928"/>
            <a:gd name="connsiteX64" fmla="*/ 5878432 w 7463392"/>
            <a:gd name="connsiteY64" fmla="*/ 509697 h 3065928"/>
            <a:gd name="connsiteX65" fmla="*/ 5954632 w 7463392"/>
            <a:gd name="connsiteY65" fmla="*/ 494457 h 3065928"/>
            <a:gd name="connsiteX66" fmla="*/ 6000352 w 7463392"/>
            <a:gd name="connsiteY66" fmla="*/ 479217 h 3065928"/>
            <a:gd name="connsiteX67" fmla="*/ 6046072 w 7463392"/>
            <a:gd name="connsiteY67" fmla="*/ 448737 h 3065928"/>
            <a:gd name="connsiteX68" fmla="*/ 6137512 w 7463392"/>
            <a:gd name="connsiteY68" fmla="*/ 418257 h 3065928"/>
            <a:gd name="connsiteX69" fmla="*/ 6274672 w 7463392"/>
            <a:gd name="connsiteY69" fmla="*/ 326817 h 3065928"/>
            <a:gd name="connsiteX70" fmla="*/ 6320392 w 7463392"/>
            <a:gd name="connsiteY70" fmla="*/ 296337 h 3065928"/>
            <a:gd name="connsiteX71" fmla="*/ 6381352 w 7463392"/>
            <a:gd name="connsiteY71" fmla="*/ 265857 h 3065928"/>
            <a:gd name="connsiteX72" fmla="*/ 6488032 w 7463392"/>
            <a:gd name="connsiteY72" fmla="*/ 220137 h 3065928"/>
            <a:gd name="connsiteX73" fmla="*/ 6244192 w 7463392"/>
            <a:gd name="connsiteY73" fmla="*/ 152400 h 3065928"/>
            <a:gd name="connsiteX74" fmla="*/ 6808072 w 7463392"/>
            <a:gd name="connsiteY74" fmla="*/ 98217 h 3065928"/>
            <a:gd name="connsiteX75" fmla="*/ 6609952 w 7463392"/>
            <a:gd name="connsiteY75" fmla="*/ 30480 h 3065928"/>
            <a:gd name="connsiteX76" fmla="*/ 6853792 w 7463392"/>
            <a:gd name="connsiteY76" fmla="*/ 82977 h 3065928"/>
            <a:gd name="connsiteX77" fmla="*/ 6914752 w 7463392"/>
            <a:gd name="connsiteY77" fmla="*/ 67737 h 3065928"/>
            <a:gd name="connsiteX78" fmla="*/ 7082392 w 7463392"/>
            <a:gd name="connsiteY78" fmla="*/ 2133600 h 3065928"/>
            <a:gd name="connsiteX79" fmla="*/ 7051912 w 7463392"/>
            <a:gd name="connsiteY79" fmla="*/ 37257 h 3065928"/>
            <a:gd name="connsiteX80" fmla="*/ 7112872 w 7463392"/>
            <a:gd name="connsiteY80" fmla="*/ 22017 h 3065928"/>
            <a:gd name="connsiteX81" fmla="*/ 7189072 w 7463392"/>
            <a:gd name="connsiteY81" fmla="*/ 6777 h 3065928"/>
            <a:gd name="connsiteX82" fmla="*/ 7371952 w 7463392"/>
            <a:gd name="connsiteY82" fmla="*/ 52497 h 3065928"/>
            <a:gd name="connsiteX83" fmla="*/ 7402432 w 7463392"/>
            <a:gd name="connsiteY83" fmla="*/ 98217 h 3065928"/>
            <a:gd name="connsiteX84" fmla="*/ 7417672 w 7463392"/>
            <a:gd name="connsiteY84" fmla="*/ 174417 h 3065928"/>
            <a:gd name="connsiteX85" fmla="*/ 7448152 w 7463392"/>
            <a:gd name="connsiteY85" fmla="*/ 220137 h 3065928"/>
            <a:gd name="connsiteX86" fmla="*/ 7463392 w 7463392"/>
            <a:gd name="connsiteY86" fmla="*/ 296337 h 3065928"/>
            <a:gd name="connsiteX87" fmla="*/ 7448152 w 7463392"/>
            <a:gd name="connsiteY87" fmla="*/ 1805097 h 3065928"/>
            <a:gd name="connsiteX88" fmla="*/ 7387192 w 7463392"/>
            <a:gd name="connsiteY88" fmla="*/ 1881297 h 3065928"/>
            <a:gd name="connsiteX89" fmla="*/ 7280512 w 7463392"/>
            <a:gd name="connsiteY89" fmla="*/ 1896537 h 3065928"/>
            <a:gd name="connsiteX90" fmla="*/ 7234792 w 7463392"/>
            <a:gd name="connsiteY90" fmla="*/ 1927017 h 3065928"/>
            <a:gd name="connsiteX91" fmla="*/ 7173832 w 7463392"/>
            <a:gd name="connsiteY91" fmla="*/ 1942257 h 3065928"/>
            <a:gd name="connsiteX92" fmla="*/ 7143352 w 7463392"/>
            <a:gd name="connsiteY92" fmla="*/ 1987977 h 3065928"/>
            <a:gd name="connsiteX93" fmla="*/ 7021432 w 7463392"/>
            <a:gd name="connsiteY93" fmla="*/ 2003217 h 3065928"/>
            <a:gd name="connsiteX94" fmla="*/ 7036672 w 7463392"/>
            <a:gd name="connsiteY94" fmla="*/ 2042160 h 3065928"/>
            <a:gd name="connsiteX95" fmla="*/ 5558392 w 7463392"/>
            <a:gd name="connsiteY95" fmla="*/ 2057400 h 3065928"/>
            <a:gd name="connsiteX96" fmla="*/ 6869032 w 7463392"/>
            <a:gd name="connsiteY96" fmla="*/ 2033697 h 3065928"/>
            <a:gd name="connsiteX97" fmla="*/ 6091792 w 7463392"/>
            <a:gd name="connsiteY97" fmla="*/ 2133600 h 3065928"/>
            <a:gd name="connsiteX98" fmla="*/ 5649832 w 7463392"/>
            <a:gd name="connsiteY98" fmla="*/ 2048937 h 3065928"/>
            <a:gd name="connsiteX99" fmla="*/ 5588872 w 7463392"/>
            <a:gd name="connsiteY99" fmla="*/ 2064177 h 3065928"/>
            <a:gd name="connsiteX100" fmla="*/ 5497432 w 7463392"/>
            <a:gd name="connsiteY100" fmla="*/ 2094657 h 3065928"/>
            <a:gd name="connsiteX101" fmla="*/ 5360272 w 7463392"/>
            <a:gd name="connsiteY101" fmla="*/ 2140377 h 3065928"/>
            <a:gd name="connsiteX102" fmla="*/ 5299312 w 7463392"/>
            <a:gd name="connsiteY102" fmla="*/ 2155617 h 3065928"/>
            <a:gd name="connsiteX103" fmla="*/ 5192632 w 7463392"/>
            <a:gd name="connsiteY103" fmla="*/ 2186097 h 3065928"/>
            <a:gd name="connsiteX104" fmla="*/ 5070712 w 7463392"/>
            <a:gd name="connsiteY104" fmla="*/ 2247057 h 3065928"/>
            <a:gd name="connsiteX105" fmla="*/ 4979272 w 7463392"/>
            <a:gd name="connsiteY105" fmla="*/ 2277537 h 3065928"/>
            <a:gd name="connsiteX106" fmla="*/ 4933552 w 7463392"/>
            <a:gd name="connsiteY106" fmla="*/ 2292777 h 3065928"/>
            <a:gd name="connsiteX107" fmla="*/ 4887832 w 7463392"/>
            <a:gd name="connsiteY107" fmla="*/ 2323257 h 3065928"/>
            <a:gd name="connsiteX108" fmla="*/ 4750672 w 7463392"/>
            <a:gd name="connsiteY108" fmla="*/ 2368977 h 3065928"/>
            <a:gd name="connsiteX109" fmla="*/ 4689712 w 7463392"/>
            <a:gd name="connsiteY109" fmla="*/ 2384217 h 3065928"/>
            <a:gd name="connsiteX110" fmla="*/ 4552552 w 7463392"/>
            <a:gd name="connsiteY110" fmla="*/ 2429937 h 3065928"/>
            <a:gd name="connsiteX111" fmla="*/ 4506832 w 7463392"/>
            <a:gd name="connsiteY111" fmla="*/ 2445177 h 3065928"/>
            <a:gd name="connsiteX112" fmla="*/ 4354432 w 7463392"/>
            <a:gd name="connsiteY112" fmla="*/ 2475657 h 3065928"/>
            <a:gd name="connsiteX113" fmla="*/ 4308712 w 7463392"/>
            <a:gd name="connsiteY113" fmla="*/ 2490897 h 3065928"/>
            <a:gd name="connsiteX114" fmla="*/ 4247752 w 7463392"/>
            <a:gd name="connsiteY114" fmla="*/ 2506137 h 3065928"/>
            <a:gd name="connsiteX115" fmla="*/ 4156312 w 7463392"/>
            <a:gd name="connsiteY115" fmla="*/ 2536617 h 3065928"/>
            <a:gd name="connsiteX116" fmla="*/ 4003912 w 7463392"/>
            <a:gd name="connsiteY116" fmla="*/ 2567097 h 3065928"/>
            <a:gd name="connsiteX117" fmla="*/ 3927712 w 7463392"/>
            <a:gd name="connsiteY117" fmla="*/ 2582337 h 3065928"/>
            <a:gd name="connsiteX118" fmla="*/ 3836272 w 7463392"/>
            <a:gd name="connsiteY118" fmla="*/ 2612817 h 3065928"/>
            <a:gd name="connsiteX119" fmla="*/ 3683872 w 7463392"/>
            <a:gd name="connsiteY119" fmla="*/ 2643297 h 3065928"/>
            <a:gd name="connsiteX120" fmla="*/ 3592432 w 7463392"/>
            <a:gd name="connsiteY120" fmla="*/ 2673777 h 3065928"/>
            <a:gd name="connsiteX121" fmla="*/ 3546712 w 7463392"/>
            <a:gd name="connsiteY121" fmla="*/ 2689017 h 3065928"/>
            <a:gd name="connsiteX122" fmla="*/ 3424792 w 7463392"/>
            <a:gd name="connsiteY122" fmla="*/ 2719497 h 3065928"/>
            <a:gd name="connsiteX123" fmla="*/ 2967592 w 7463392"/>
            <a:gd name="connsiteY123" fmla="*/ 2819400 h 3065928"/>
            <a:gd name="connsiteX124" fmla="*/ 2662792 w 7463392"/>
            <a:gd name="connsiteY124" fmla="*/ 2819400 h 3065928"/>
            <a:gd name="connsiteX125" fmla="*/ 2510392 w 7463392"/>
            <a:gd name="connsiteY125" fmla="*/ 2743200 h 3065928"/>
            <a:gd name="connsiteX126" fmla="*/ 2434192 w 7463392"/>
            <a:gd name="connsiteY126" fmla="*/ 2743200 h 3065928"/>
            <a:gd name="connsiteX127" fmla="*/ 2129392 w 7463392"/>
            <a:gd name="connsiteY127" fmla="*/ 2667000 h 3065928"/>
            <a:gd name="connsiteX128" fmla="*/ 2053192 w 7463392"/>
            <a:gd name="connsiteY128" fmla="*/ 2667000 h 3065928"/>
            <a:gd name="connsiteX129" fmla="*/ 681592 w 7463392"/>
            <a:gd name="connsiteY129" fmla="*/ 2667000 h 3065928"/>
            <a:gd name="connsiteX130" fmla="*/ 1443592 w 7463392"/>
            <a:gd name="connsiteY130" fmla="*/ 2743200 h 3065928"/>
            <a:gd name="connsiteX131" fmla="*/ 1824592 w 7463392"/>
            <a:gd name="connsiteY131" fmla="*/ 2667000 h 3065928"/>
            <a:gd name="connsiteX132" fmla="*/ 1733152 w 7463392"/>
            <a:gd name="connsiteY132" fmla="*/ 2643297 h 3065928"/>
            <a:gd name="connsiteX133" fmla="*/ 605392 w 7463392"/>
            <a:gd name="connsiteY133" fmla="*/ 2643297 h 3065928"/>
            <a:gd name="connsiteX134" fmla="*/ 71992 w 7463392"/>
            <a:gd name="connsiteY134" fmla="*/ 2895600 h 3065928"/>
            <a:gd name="connsiteX135" fmla="*/ 498712 w 7463392"/>
            <a:gd name="connsiteY135" fmla="*/ 2795697 h 3065928"/>
            <a:gd name="connsiteX136" fmla="*/ 452992 w 7463392"/>
            <a:gd name="connsiteY136" fmla="*/ 2841417 h 3065928"/>
            <a:gd name="connsiteX137" fmla="*/ 422512 w 7463392"/>
            <a:gd name="connsiteY137" fmla="*/ 2887137 h 3065928"/>
            <a:gd name="connsiteX138" fmla="*/ 331072 w 7463392"/>
            <a:gd name="connsiteY138" fmla="*/ 2963337 h 3065928"/>
            <a:gd name="connsiteX139" fmla="*/ 270112 w 7463392"/>
            <a:gd name="connsiteY139" fmla="*/ 2978577 h 3065928"/>
            <a:gd name="connsiteX140" fmla="*/ 178672 w 7463392"/>
            <a:gd name="connsiteY140" fmla="*/ 3024297 h 3065928"/>
            <a:gd name="connsiteX141" fmla="*/ 132952 w 7463392"/>
            <a:gd name="connsiteY141" fmla="*/ 3054777 h 3065928"/>
            <a:gd name="connsiteX142" fmla="*/ 41512 w 7463392"/>
            <a:gd name="connsiteY142" fmla="*/ 2948097 h 3065928"/>
            <a:gd name="connsiteX143" fmla="*/ 26272 w 7463392"/>
            <a:gd name="connsiteY143" fmla="*/ 2902377 h 3065928"/>
            <a:gd name="connsiteX144" fmla="*/ 41512 w 7463392"/>
            <a:gd name="connsiteY144" fmla="*/ 2910840 h 3065928"/>
            <a:gd name="connsiteX145" fmla="*/ 87232 w 7463392"/>
            <a:gd name="connsiteY145" fmla="*/ 2689017 h 3065928"/>
            <a:gd name="connsiteX146" fmla="*/ 163432 w 7463392"/>
            <a:gd name="connsiteY146" fmla="*/ 2689017 h 3065928"/>
            <a:gd name="connsiteX147" fmla="*/ 117712 w 7463392"/>
            <a:gd name="connsiteY147" fmla="*/ 2673777 h 3065928"/>
            <a:gd name="connsiteX148" fmla="*/ 224392 w 7463392"/>
            <a:gd name="connsiteY148" fmla="*/ 2438400 h 3065928"/>
            <a:gd name="connsiteX149" fmla="*/ 376792 w 7463392"/>
            <a:gd name="connsiteY149" fmla="*/ 2362200 h 3065928"/>
            <a:gd name="connsiteX150" fmla="*/ 986392 w 7463392"/>
            <a:gd name="connsiteY150" fmla="*/ 2057400 h 3065928"/>
            <a:gd name="connsiteX151" fmla="*/ 2037952 w 7463392"/>
            <a:gd name="connsiteY151"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2860912 w 7463392"/>
            <a:gd name="connsiteY28" fmla="*/ 1622217 h 3065928"/>
            <a:gd name="connsiteX29" fmla="*/ 3028552 w 7463392"/>
            <a:gd name="connsiteY29" fmla="*/ 1591737 h 3065928"/>
            <a:gd name="connsiteX30" fmla="*/ 3089512 w 7463392"/>
            <a:gd name="connsiteY30" fmla="*/ 1576497 h 3065928"/>
            <a:gd name="connsiteX31" fmla="*/ 3241912 w 7463392"/>
            <a:gd name="connsiteY31" fmla="*/ 1546017 h 3065928"/>
            <a:gd name="connsiteX32" fmla="*/ 3333352 w 7463392"/>
            <a:gd name="connsiteY32" fmla="*/ 1515537 h 3065928"/>
            <a:gd name="connsiteX33" fmla="*/ 3379072 w 7463392"/>
            <a:gd name="connsiteY33" fmla="*/ 1500297 h 3065928"/>
            <a:gd name="connsiteX34" fmla="*/ 3424792 w 7463392"/>
            <a:gd name="connsiteY34" fmla="*/ 1485057 h 3065928"/>
            <a:gd name="connsiteX35" fmla="*/ 3470512 w 7463392"/>
            <a:gd name="connsiteY35" fmla="*/ 1469817 h 3065928"/>
            <a:gd name="connsiteX36" fmla="*/ 3577192 w 7463392"/>
            <a:gd name="connsiteY36" fmla="*/ 1408857 h 3065928"/>
            <a:gd name="connsiteX37" fmla="*/ 3668632 w 7463392"/>
            <a:gd name="connsiteY37" fmla="*/ 1393617 h 3065928"/>
            <a:gd name="connsiteX38" fmla="*/ 3790552 w 7463392"/>
            <a:gd name="connsiteY38" fmla="*/ 1347897 h 3065928"/>
            <a:gd name="connsiteX39" fmla="*/ 3927712 w 7463392"/>
            <a:gd name="connsiteY39" fmla="*/ 1302177 h 3065928"/>
            <a:gd name="connsiteX40" fmla="*/ 4003912 w 7463392"/>
            <a:gd name="connsiteY40" fmla="*/ 1286937 h 3065928"/>
            <a:gd name="connsiteX41" fmla="*/ 4156312 w 7463392"/>
            <a:gd name="connsiteY41" fmla="*/ 1241217 h 3065928"/>
            <a:gd name="connsiteX42" fmla="*/ 4217272 w 7463392"/>
            <a:gd name="connsiteY42" fmla="*/ 1225977 h 3065928"/>
            <a:gd name="connsiteX43" fmla="*/ 4262992 w 7463392"/>
            <a:gd name="connsiteY43" fmla="*/ 1210737 h 3065928"/>
            <a:gd name="connsiteX44" fmla="*/ 4384912 w 7463392"/>
            <a:gd name="connsiteY44" fmla="*/ 1180257 h 3065928"/>
            <a:gd name="connsiteX45" fmla="*/ 4430632 w 7463392"/>
            <a:gd name="connsiteY45" fmla="*/ 1149777 h 3065928"/>
            <a:gd name="connsiteX46" fmla="*/ 5939392 w 7463392"/>
            <a:gd name="connsiteY46" fmla="*/ 228600 h 3065928"/>
            <a:gd name="connsiteX47" fmla="*/ 4720192 w 7463392"/>
            <a:gd name="connsiteY47" fmla="*/ 914400 h 3065928"/>
            <a:gd name="connsiteX48" fmla="*/ 5863192 w 7463392"/>
            <a:gd name="connsiteY48" fmla="*/ 228600 h 3065928"/>
            <a:gd name="connsiteX49" fmla="*/ 5878432 w 7463392"/>
            <a:gd name="connsiteY49" fmla="*/ 243840 h 3065928"/>
            <a:gd name="connsiteX50" fmla="*/ 4704952 w 7463392"/>
            <a:gd name="connsiteY50" fmla="*/ 1058337 h 3065928"/>
            <a:gd name="connsiteX51" fmla="*/ 4750672 w 7463392"/>
            <a:gd name="connsiteY51" fmla="*/ 1043097 h 3065928"/>
            <a:gd name="connsiteX52" fmla="*/ 4857352 w 7463392"/>
            <a:gd name="connsiteY52" fmla="*/ 997377 h 3065928"/>
            <a:gd name="connsiteX53" fmla="*/ 4903072 w 7463392"/>
            <a:gd name="connsiteY53" fmla="*/ 966897 h 3065928"/>
            <a:gd name="connsiteX54" fmla="*/ 5024992 w 7463392"/>
            <a:gd name="connsiteY54" fmla="*/ 921177 h 3065928"/>
            <a:gd name="connsiteX55" fmla="*/ 5116432 w 7463392"/>
            <a:gd name="connsiteY55" fmla="*/ 875457 h 3065928"/>
            <a:gd name="connsiteX56" fmla="*/ 5162152 w 7463392"/>
            <a:gd name="connsiteY56" fmla="*/ 844977 h 3065928"/>
            <a:gd name="connsiteX57" fmla="*/ 5253592 w 7463392"/>
            <a:gd name="connsiteY57" fmla="*/ 814497 h 3065928"/>
            <a:gd name="connsiteX58" fmla="*/ 5390752 w 7463392"/>
            <a:gd name="connsiteY58" fmla="*/ 738297 h 3065928"/>
            <a:gd name="connsiteX59" fmla="*/ 5436472 w 7463392"/>
            <a:gd name="connsiteY59" fmla="*/ 707817 h 3065928"/>
            <a:gd name="connsiteX60" fmla="*/ 5527912 w 7463392"/>
            <a:gd name="connsiteY60" fmla="*/ 677337 h 3065928"/>
            <a:gd name="connsiteX61" fmla="*/ 5634592 w 7463392"/>
            <a:gd name="connsiteY61" fmla="*/ 631617 h 3065928"/>
            <a:gd name="connsiteX62" fmla="*/ 5726032 w 7463392"/>
            <a:gd name="connsiteY62" fmla="*/ 570657 h 3065928"/>
            <a:gd name="connsiteX63" fmla="*/ 5817472 w 7463392"/>
            <a:gd name="connsiteY63" fmla="*/ 540177 h 3065928"/>
            <a:gd name="connsiteX64" fmla="*/ 5878432 w 7463392"/>
            <a:gd name="connsiteY64" fmla="*/ 509697 h 3065928"/>
            <a:gd name="connsiteX65" fmla="*/ 5954632 w 7463392"/>
            <a:gd name="connsiteY65" fmla="*/ 494457 h 3065928"/>
            <a:gd name="connsiteX66" fmla="*/ 6000352 w 7463392"/>
            <a:gd name="connsiteY66" fmla="*/ 479217 h 3065928"/>
            <a:gd name="connsiteX67" fmla="*/ 6046072 w 7463392"/>
            <a:gd name="connsiteY67" fmla="*/ 448737 h 3065928"/>
            <a:gd name="connsiteX68" fmla="*/ 6137512 w 7463392"/>
            <a:gd name="connsiteY68" fmla="*/ 418257 h 3065928"/>
            <a:gd name="connsiteX69" fmla="*/ 6274672 w 7463392"/>
            <a:gd name="connsiteY69" fmla="*/ 326817 h 3065928"/>
            <a:gd name="connsiteX70" fmla="*/ 6320392 w 7463392"/>
            <a:gd name="connsiteY70" fmla="*/ 296337 h 3065928"/>
            <a:gd name="connsiteX71" fmla="*/ 6381352 w 7463392"/>
            <a:gd name="connsiteY71" fmla="*/ 265857 h 3065928"/>
            <a:gd name="connsiteX72" fmla="*/ 6488032 w 7463392"/>
            <a:gd name="connsiteY72" fmla="*/ 220137 h 3065928"/>
            <a:gd name="connsiteX73" fmla="*/ 6244192 w 7463392"/>
            <a:gd name="connsiteY73" fmla="*/ 152400 h 3065928"/>
            <a:gd name="connsiteX74" fmla="*/ 6808072 w 7463392"/>
            <a:gd name="connsiteY74" fmla="*/ 98217 h 3065928"/>
            <a:gd name="connsiteX75" fmla="*/ 6609952 w 7463392"/>
            <a:gd name="connsiteY75" fmla="*/ 30480 h 3065928"/>
            <a:gd name="connsiteX76" fmla="*/ 6853792 w 7463392"/>
            <a:gd name="connsiteY76" fmla="*/ 82977 h 3065928"/>
            <a:gd name="connsiteX77" fmla="*/ 6914752 w 7463392"/>
            <a:gd name="connsiteY77" fmla="*/ 67737 h 3065928"/>
            <a:gd name="connsiteX78" fmla="*/ 7082392 w 7463392"/>
            <a:gd name="connsiteY78" fmla="*/ 2133600 h 3065928"/>
            <a:gd name="connsiteX79" fmla="*/ 7051912 w 7463392"/>
            <a:gd name="connsiteY79" fmla="*/ 37257 h 3065928"/>
            <a:gd name="connsiteX80" fmla="*/ 7112872 w 7463392"/>
            <a:gd name="connsiteY80" fmla="*/ 22017 h 3065928"/>
            <a:gd name="connsiteX81" fmla="*/ 7189072 w 7463392"/>
            <a:gd name="connsiteY81" fmla="*/ 6777 h 3065928"/>
            <a:gd name="connsiteX82" fmla="*/ 7371952 w 7463392"/>
            <a:gd name="connsiteY82" fmla="*/ 52497 h 3065928"/>
            <a:gd name="connsiteX83" fmla="*/ 7402432 w 7463392"/>
            <a:gd name="connsiteY83" fmla="*/ 98217 h 3065928"/>
            <a:gd name="connsiteX84" fmla="*/ 7417672 w 7463392"/>
            <a:gd name="connsiteY84" fmla="*/ 174417 h 3065928"/>
            <a:gd name="connsiteX85" fmla="*/ 7448152 w 7463392"/>
            <a:gd name="connsiteY85" fmla="*/ 220137 h 3065928"/>
            <a:gd name="connsiteX86" fmla="*/ 7463392 w 7463392"/>
            <a:gd name="connsiteY86" fmla="*/ 296337 h 3065928"/>
            <a:gd name="connsiteX87" fmla="*/ 7448152 w 7463392"/>
            <a:gd name="connsiteY87" fmla="*/ 1805097 h 3065928"/>
            <a:gd name="connsiteX88" fmla="*/ 7387192 w 7463392"/>
            <a:gd name="connsiteY88" fmla="*/ 1881297 h 3065928"/>
            <a:gd name="connsiteX89" fmla="*/ 7280512 w 7463392"/>
            <a:gd name="connsiteY89" fmla="*/ 1896537 h 3065928"/>
            <a:gd name="connsiteX90" fmla="*/ 7234792 w 7463392"/>
            <a:gd name="connsiteY90" fmla="*/ 1927017 h 3065928"/>
            <a:gd name="connsiteX91" fmla="*/ 7173832 w 7463392"/>
            <a:gd name="connsiteY91" fmla="*/ 1942257 h 3065928"/>
            <a:gd name="connsiteX92" fmla="*/ 7143352 w 7463392"/>
            <a:gd name="connsiteY92" fmla="*/ 1987977 h 3065928"/>
            <a:gd name="connsiteX93" fmla="*/ 7021432 w 7463392"/>
            <a:gd name="connsiteY93" fmla="*/ 2003217 h 3065928"/>
            <a:gd name="connsiteX94" fmla="*/ 7036672 w 7463392"/>
            <a:gd name="connsiteY94" fmla="*/ 2042160 h 3065928"/>
            <a:gd name="connsiteX95" fmla="*/ 5558392 w 7463392"/>
            <a:gd name="connsiteY95" fmla="*/ 2057400 h 3065928"/>
            <a:gd name="connsiteX96" fmla="*/ 6869032 w 7463392"/>
            <a:gd name="connsiteY96" fmla="*/ 2033697 h 3065928"/>
            <a:gd name="connsiteX97" fmla="*/ 6091792 w 7463392"/>
            <a:gd name="connsiteY97" fmla="*/ 2133600 h 3065928"/>
            <a:gd name="connsiteX98" fmla="*/ 5649832 w 7463392"/>
            <a:gd name="connsiteY98" fmla="*/ 2048937 h 3065928"/>
            <a:gd name="connsiteX99" fmla="*/ 5588872 w 7463392"/>
            <a:gd name="connsiteY99" fmla="*/ 2064177 h 3065928"/>
            <a:gd name="connsiteX100" fmla="*/ 5497432 w 7463392"/>
            <a:gd name="connsiteY100" fmla="*/ 2094657 h 3065928"/>
            <a:gd name="connsiteX101" fmla="*/ 5360272 w 7463392"/>
            <a:gd name="connsiteY101" fmla="*/ 2140377 h 3065928"/>
            <a:gd name="connsiteX102" fmla="*/ 5299312 w 7463392"/>
            <a:gd name="connsiteY102" fmla="*/ 2155617 h 3065928"/>
            <a:gd name="connsiteX103" fmla="*/ 5192632 w 7463392"/>
            <a:gd name="connsiteY103" fmla="*/ 2186097 h 3065928"/>
            <a:gd name="connsiteX104" fmla="*/ 5070712 w 7463392"/>
            <a:gd name="connsiteY104" fmla="*/ 2247057 h 3065928"/>
            <a:gd name="connsiteX105" fmla="*/ 4979272 w 7463392"/>
            <a:gd name="connsiteY105" fmla="*/ 2277537 h 3065928"/>
            <a:gd name="connsiteX106" fmla="*/ 4933552 w 7463392"/>
            <a:gd name="connsiteY106" fmla="*/ 2292777 h 3065928"/>
            <a:gd name="connsiteX107" fmla="*/ 4887832 w 7463392"/>
            <a:gd name="connsiteY107" fmla="*/ 2323257 h 3065928"/>
            <a:gd name="connsiteX108" fmla="*/ 4750672 w 7463392"/>
            <a:gd name="connsiteY108" fmla="*/ 2368977 h 3065928"/>
            <a:gd name="connsiteX109" fmla="*/ 4689712 w 7463392"/>
            <a:gd name="connsiteY109" fmla="*/ 2384217 h 3065928"/>
            <a:gd name="connsiteX110" fmla="*/ 4552552 w 7463392"/>
            <a:gd name="connsiteY110" fmla="*/ 2429937 h 3065928"/>
            <a:gd name="connsiteX111" fmla="*/ 4506832 w 7463392"/>
            <a:gd name="connsiteY111" fmla="*/ 2445177 h 3065928"/>
            <a:gd name="connsiteX112" fmla="*/ 4354432 w 7463392"/>
            <a:gd name="connsiteY112" fmla="*/ 2475657 h 3065928"/>
            <a:gd name="connsiteX113" fmla="*/ 4308712 w 7463392"/>
            <a:gd name="connsiteY113" fmla="*/ 2490897 h 3065928"/>
            <a:gd name="connsiteX114" fmla="*/ 4247752 w 7463392"/>
            <a:gd name="connsiteY114" fmla="*/ 2506137 h 3065928"/>
            <a:gd name="connsiteX115" fmla="*/ 4156312 w 7463392"/>
            <a:gd name="connsiteY115" fmla="*/ 2536617 h 3065928"/>
            <a:gd name="connsiteX116" fmla="*/ 4003912 w 7463392"/>
            <a:gd name="connsiteY116" fmla="*/ 2567097 h 3065928"/>
            <a:gd name="connsiteX117" fmla="*/ 3927712 w 7463392"/>
            <a:gd name="connsiteY117" fmla="*/ 2582337 h 3065928"/>
            <a:gd name="connsiteX118" fmla="*/ 3836272 w 7463392"/>
            <a:gd name="connsiteY118" fmla="*/ 2612817 h 3065928"/>
            <a:gd name="connsiteX119" fmla="*/ 3683872 w 7463392"/>
            <a:gd name="connsiteY119" fmla="*/ 2643297 h 3065928"/>
            <a:gd name="connsiteX120" fmla="*/ 3592432 w 7463392"/>
            <a:gd name="connsiteY120" fmla="*/ 2673777 h 3065928"/>
            <a:gd name="connsiteX121" fmla="*/ 3546712 w 7463392"/>
            <a:gd name="connsiteY121" fmla="*/ 2689017 h 3065928"/>
            <a:gd name="connsiteX122" fmla="*/ 3424792 w 7463392"/>
            <a:gd name="connsiteY122" fmla="*/ 2719497 h 3065928"/>
            <a:gd name="connsiteX123" fmla="*/ 2967592 w 7463392"/>
            <a:gd name="connsiteY123" fmla="*/ 2819400 h 3065928"/>
            <a:gd name="connsiteX124" fmla="*/ 2662792 w 7463392"/>
            <a:gd name="connsiteY124" fmla="*/ 2819400 h 3065928"/>
            <a:gd name="connsiteX125" fmla="*/ 2510392 w 7463392"/>
            <a:gd name="connsiteY125" fmla="*/ 2743200 h 3065928"/>
            <a:gd name="connsiteX126" fmla="*/ 2434192 w 7463392"/>
            <a:gd name="connsiteY126" fmla="*/ 2743200 h 3065928"/>
            <a:gd name="connsiteX127" fmla="*/ 2129392 w 7463392"/>
            <a:gd name="connsiteY127" fmla="*/ 2667000 h 3065928"/>
            <a:gd name="connsiteX128" fmla="*/ 2053192 w 7463392"/>
            <a:gd name="connsiteY128" fmla="*/ 2667000 h 3065928"/>
            <a:gd name="connsiteX129" fmla="*/ 681592 w 7463392"/>
            <a:gd name="connsiteY129" fmla="*/ 2667000 h 3065928"/>
            <a:gd name="connsiteX130" fmla="*/ 1443592 w 7463392"/>
            <a:gd name="connsiteY130" fmla="*/ 2743200 h 3065928"/>
            <a:gd name="connsiteX131" fmla="*/ 1824592 w 7463392"/>
            <a:gd name="connsiteY131" fmla="*/ 2667000 h 3065928"/>
            <a:gd name="connsiteX132" fmla="*/ 1733152 w 7463392"/>
            <a:gd name="connsiteY132" fmla="*/ 2643297 h 3065928"/>
            <a:gd name="connsiteX133" fmla="*/ 605392 w 7463392"/>
            <a:gd name="connsiteY133" fmla="*/ 2643297 h 3065928"/>
            <a:gd name="connsiteX134" fmla="*/ 71992 w 7463392"/>
            <a:gd name="connsiteY134" fmla="*/ 2895600 h 3065928"/>
            <a:gd name="connsiteX135" fmla="*/ 498712 w 7463392"/>
            <a:gd name="connsiteY135" fmla="*/ 2795697 h 3065928"/>
            <a:gd name="connsiteX136" fmla="*/ 452992 w 7463392"/>
            <a:gd name="connsiteY136" fmla="*/ 2841417 h 3065928"/>
            <a:gd name="connsiteX137" fmla="*/ 422512 w 7463392"/>
            <a:gd name="connsiteY137" fmla="*/ 2887137 h 3065928"/>
            <a:gd name="connsiteX138" fmla="*/ 331072 w 7463392"/>
            <a:gd name="connsiteY138" fmla="*/ 2963337 h 3065928"/>
            <a:gd name="connsiteX139" fmla="*/ 270112 w 7463392"/>
            <a:gd name="connsiteY139" fmla="*/ 2978577 h 3065928"/>
            <a:gd name="connsiteX140" fmla="*/ 178672 w 7463392"/>
            <a:gd name="connsiteY140" fmla="*/ 3024297 h 3065928"/>
            <a:gd name="connsiteX141" fmla="*/ 132952 w 7463392"/>
            <a:gd name="connsiteY141" fmla="*/ 3054777 h 3065928"/>
            <a:gd name="connsiteX142" fmla="*/ 41512 w 7463392"/>
            <a:gd name="connsiteY142" fmla="*/ 2948097 h 3065928"/>
            <a:gd name="connsiteX143" fmla="*/ 26272 w 7463392"/>
            <a:gd name="connsiteY143" fmla="*/ 2902377 h 3065928"/>
            <a:gd name="connsiteX144" fmla="*/ 41512 w 7463392"/>
            <a:gd name="connsiteY144" fmla="*/ 2910840 h 3065928"/>
            <a:gd name="connsiteX145" fmla="*/ 87232 w 7463392"/>
            <a:gd name="connsiteY145" fmla="*/ 2689017 h 3065928"/>
            <a:gd name="connsiteX146" fmla="*/ 163432 w 7463392"/>
            <a:gd name="connsiteY146" fmla="*/ 2689017 h 3065928"/>
            <a:gd name="connsiteX147" fmla="*/ 117712 w 7463392"/>
            <a:gd name="connsiteY147" fmla="*/ 2673777 h 3065928"/>
            <a:gd name="connsiteX148" fmla="*/ 224392 w 7463392"/>
            <a:gd name="connsiteY148" fmla="*/ 2438400 h 3065928"/>
            <a:gd name="connsiteX149" fmla="*/ 376792 w 7463392"/>
            <a:gd name="connsiteY149" fmla="*/ 2362200 h 3065928"/>
            <a:gd name="connsiteX150" fmla="*/ 986392 w 7463392"/>
            <a:gd name="connsiteY150" fmla="*/ 2057400 h 3065928"/>
            <a:gd name="connsiteX151" fmla="*/ 788272 w 7463392"/>
            <a:gd name="connsiteY151" fmla="*/ 2179320 h 3065928"/>
            <a:gd name="connsiteX152" fmla="*/ 2037952 w 7463392"/>
            <a:gd name="connsiteY152"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2860912 w 7463392"/>
            <a:gd name="connsiteY28" fmla="*/ 1622217 h 3065928"/>
            <a:gd name="connsiteX29" fmla="*/ 3028552 w 7463392"/>
            <a:gd name="connsiteY29" fmla="*/ 1591737 h 3065928"/>
            <a:gd name="connsiteX30" fmla="*/ 3089512 w 7463392"/>
            <a:gd name="connsiteY30" fmla="*/ 1576497 h 3065928"/>
            <a:gd name="connsiteX31" fmla="*/ 3241912 w 7463392"/>
            <a:gd name="connsiteY31" fmla="*/ 1546017 h 3065928"/>
            <a:gd name="connsiteX32" fmla="*/ 3333352 w 7463392"/>
            <a:gd name="connsiteY32" fmla="*/ 1515537 h 3065928"/>
            <a:gd name="connsiteX33" fmla="*/ 3379072 w 7463392"/>
            <a:gd name="connsiteY33" fmla="*/ 1500297 h 3065928"/>
            <a:gd name="connsiteX34" fmla="*/ 3424792 w 7463392"/>
            <a:gd name="connsiteY34" fmla="*/ 1485057 h 3065928"/>
            <a:gd name="connsiteX35" fmla="*/ 3470512 w 7463392"/>
            <a:gd name="connsiteY35" fmla="*/ 1469817 h 3065928"/>
            <a:gd name="connsiteX36" fmla="*/ 3577192 w 7463392"/>
            <a:gd name="connsiteY36" fmla="*/ 1408857 h 3065928"/>
            <a:gd name="connsiteX37" fmla="*/ 3668632 w 7463392"/>
            <a:gd name="connsiteY37" fmla="*/ 1393617 h 3065928"/>
            <a:gd name="connsiteX38" fmla="*/ 3790552 w 7463392"/>
            <a:gd name="connsiteY38" fmla="*/ 1347897 h 3065928"/>
            <a:gd name="connsiteX39" fmla="*/ 3927712 w 7463392"/>
            <a:gd name="connsiteY39" fmla="*/ 1302177 h 3065928"/>
            <a:gd name="connsiteX40" fmla="*/ 4003912 w 7463392"/>
            <a:gd name="connsiteY40" fmla="*/ 1286937 h 3065928"/>
            <a:gd name="connsiteX41" fmla="*/ 4156312 w 7463392"/>
            <a:gd name="connsiteY41" fmla="*/ 1241217 h 3065928"/>
            <a:gd name="connsiteX42" fmla="*/ 4217272 w 7463392"/>
            <a:gd name="connsiteY42" fmla="*/ 1225977 h 3065928"/>
            <a:gd name="connsiteX43" fmla="*/ 4262992 w 7463392"/>
            <a:gd name="connsiteY43" fmla="*/ 1210737 h 3065928"/>
            <a:gd name="connsiteX44" fmla="*/ 4384912 w 7463392"/>
            <a:gd name="connsiteY44" fmla="*/ 1180257 h 3065928"/>
            <a:gd name="connsiteX45" fmla="*/ 4430632 w 7463392"/>
            <a:gd name="connsiteY45" fmla="*/ 1149777 h 3065928"/>
            <a:gd name="connsiteX46" fmla="*/ 5939392 w 7463392"/>
            <a:gd name="connsiteY46" fmla="*/ 228600 h 3065928"/>
            <a:gd name="connsiteX47" fmla="*/ 4720192 w 7463392"/>
            <a:gd name="connsiteY47" fmla="*/ 914400 h 3065928"/>
            <a:gd name="connsiteX48" fmla="*/ 5863192 w 7463392"/>
            <a:gd name="connsiteY48" fmla="*/ 228600 h 3065928"/>
            <a:gd name="connsiteX49" fmla="*/ 5878432 w 7463392"/>
            <a:gd name="connsiteY49" fmla="*/ 243840 h 3065928"/>
            <a:gd name="connsiteX50" fmla="*/ 4704952 w 7463392"/>
            <a:gd name="connsiteY50" fmla="*/ 1058337 h 3065928"/>
            <a:gd name="connsiteX51" fmla="*/ 4750672 w 7463392"/>
            <a:gd name="connsiteY51" fmla="*/ 1043097 h 3065928"/>
            <a:gd name="connsiteX52" fmla="*/ 4857352 w 7463392"/>
            <a:gd name="connsiteY52" fmla="*/ 997377 h 3065928"/>
            <a:gd name="connsiteX53" fmla="*/ 4903072 w 7463392"/>
            <a:gd name="connsiteY53" fmla="*/ 966897 h 3065928"/>
            <a:gd name="connsiteX54" fmla="*/ 5024992 w 7463392"/>
            <a:gd name="connsiteY54" fmla="*/ 921177 h 3065928"/>
            <a:gd name="connsiteX55" fmla="*/ 5116432 w 7463392"/>
            <a:gd name="connsiteY55" fmla="*/ 875457 h 3065928"/>
            <a:gd name="connsiteX56" fmla="*/ 5162152 w 7463392"/>
            <a:gd name="connsiteY56" fmla="*/ 844977 h 3065928"/>
            <a:gd name="connsiteX57" fmla="*/ 5253592 w 7463392"/>
            <a:gd name="connsiteY57" fmla="*/ 814497 h 3065928"/>
            <a:gd name="connsiteX58" fmla="*/ 5390752 w 7463392"/>
            <a:gd name="connsiteY58" fmla="*/ 738297 h 3065928"/>
            <a:gd name="connsiteX59" fmla="*/ 5436472 w 7463392"/>
            <a:gd name="connsiteY59" fmla="*/ 707817 h 3065928"/>
            <a:gd name="connsiteX60" fmla="*/ 5527912 w 7463392"/>
            <a:gd name="connsiteY60" fmla="*/ 677337 h 3065928"/>
            <a:gd name="connsiteX61" fmla="*/ 5634592 w 7463392"/>
            <a:gd name="connsiteY61" fmla="*/ 631617 h 3065928"/>
            <a:gd name="connsiteX62" fmla="*/ 5726032 w 7463392"/>
            <a:gd name="connsiteY62" fmla="*/ 570657 h 3065928"/>
            <a:gd name="connsiteX63" fmla="*/ 5817472 w 7463392"/>
            <a:gd name="connsiteY63" fmla="*/ 540177 h 3065928"/>
            <a:gd name="connsiteX64" fmla="*/ 5878432 w 7463392"/>
            <a:gd name="connsiteY64" fmla="*/ 509697 h 3065928"/>
            <a:gd name="connsiteX65" fmla="*/ 5954632 w 7463392"/>
            <a:gd name="connsiteY65" fmla="*/ 494457 h 3065928"/>
            <a:gd name="connsiteX66" fmla="*/ 6000352 w 7463392"/>
            <a:gd name="connsiteY66" fmla="*/ 479217 h 3065928"/>
            <a:gd name="connsiteX67" fmla="*/ 6046072 w 7463392"/>
            <a:gd name="connsiteY67" fmla="*/ 448737 h 3065928"/>
            <a:gd name="connsiteX68" fmla="*/ 6137512 w 7463392"/>
            <a:gd name="connsiteY68" fmla="*/ 418257 h 3065928"/>
            <a:gd name="connsiteX69" fmla="*/ 6274672 w 7463392"/>
            <a:gd name="connsiteY69" fmla="*/ 326817 h 3065928"/>
            <a:gd name="connsiteX70" fmla="*/ 6320392 w 7463392"/>
            <a:gd name="connsiteY70" fmla="*/ 296337 h 3065928"/>
            <a:gd name="connsiteX71" fmla="*/ 6381352 w 7463392"/>
            <a:gd name="connsiteY71" fmla="*/ 265857 h 3065928"/>
            <a:gd name="connsiteX72" fmla="*/ 6488032 w 7463392"/>
            <a:gd name="connsiteY72" fmla="*/ 220137 h 3065928"/>
            <a:gd name="connsiteX73" fmla="*/ 6244192 w 7463392"/>
            <a:gd name="connsiteY73" fmla="*/ 152400 h 3065928"/>
            <a:gd name="connsiteX74" fmla="*/ 6808072 w 7463392"/>
            <a:gd name="connsiteY74" fmla="*/ 98217 h 3065928"/>
            <a:gd name="connsiteX75" fmla="*/ 6609952 w 7463392"/>
            <a:gd name="connsiteY75" fmla="*/ 30480 h 3065928"/>
            <a:gd name="connsiteX76" fmla="*/ 6853792 w 7463392"/>
            <a:gd name="connsiteY76" fmla="*/ 82977 h 3065928"/>
            <a:gd name="connsiteX77" fmla="*/ 6914752 w 7463392"/>
            <a:gd name="connsiteY77" fmla="*/ 67737 h 3065928"/>
            <a:gd name="connsiteX78" fmla="*/ 7082392 w 7463392"/>
            <a:gd name="connsiteY78" fmla="*/ 2133600 h 3065928"/>
            <a:gd name="connsiteX79" fmla="*/ 7051912 w 7463392"/>
            <a:gd name="connsiteY79" fmla="*/ 37257 h 3065928"/>
            <a:gd name="connsiteX80" fmla="*/ 7112872 w 7463392"/>
            <a:gd name="connsiteY80" fmla="*/ 22017 h 3065928"/>
            <a:gd name="connsiteX81" fmla="*/ 7189072 w 7463392"/>
            <a:gd name="connsiteY81" fmla="*/ 6777 h 3065928"/>
            <a:gd name="connsiteX82" fmla="*/ 7371952 w 7463392"/>
            <a:gd name="connsiteY82" fmla="*/ 52497 h 3065928"/>
            <a:gd name="connsiteX83" fmla="*/ 7402432 w 7463392"/>
            <a:gd name="connsiteY83" fmla="*/ 98217 h 3065928"/>
            <a:gd name="connsiteX84" fmla="*/ 7417672 w 7463392"/>
            <a:gd name="connsiteY84" fmla="*/ 174417 h 3065928"/>
            <a:gd name="connsiteX85" fmla="*/ 7448152 w 7463392"/>
            <a:gd name="connsiteY85" fmla="*/ 220137 h 3065928"/>
            <a:gd name="connsiteX86" fmla="*/ 7463392 w 7463392"/>
            <a:gd name="connsiteY86" fmla="*/ 296337 h 3065928"/>
            <a:gd name="connsiteX87" fmla="*/ 7448152 w 7463392"/>
            <a:gd name="connsiteY87" fmla="*/ 1805097 h 3065928"/>
            <a:gd name="connsiteX88" fmla="*/ 7387192 w 7463392"/>
            <a:gd name="connsiteY88" fmla="*/ 1881297 h 3065928"/>
            <a:gd name="connsiteX89" fmla="*/ 7280512 w 7463392"/>
            <a:gd name="connsiteY89" fmla="*/ 1896537 h 3065928"/>
            <a:gd name="connsiteX90" fmla="*/ 7234792 w 7463392"/>
            <a:gd name="connsiteY90" fmla="*/ 1927017 h 3065928"/>
            <a:gd name="connsiteX91" fmla="*/ 7173832 w 7463392"/>
            <a:gd name="connsiteY91" fmla="*/ 1942257 h 3065928"/>
            <a:gd name="connsiteX92" fmla="*/ 7143352 w 7463392"/>
            <a:gd name="connsiteY92" fmla="*/ 1987977 h 3065928"/>
            <a:gd name="connsiteX93" fmla="*/ 7021432 w 7463392"/>
            <a:gd name="connsiteY93" fmla="*/ 2003217 h 3065928"/>
            <a:gd name="connsiteX94" fmla="*/ 7036672 w 7463392"/>
            <a:gd name="connsiteY94" fmla="*/ 2042160 h 3065928"/>
            <a:gd name="connsiteX95" fmla="*/ 5558392 w 7463392"/>
            <a:gd name="connsiteY95" fmla="*/ 2057400 h 3065928"/>
            <a:gd name="connsiteX96" fmla="*/ 6869032 w 7463392"/>
            <a:gd name="connsiteY96" fmla="*/ 2033697 h 3065928"/>
            <a:gd name="connsiteX97" fmla="*/ 6091792 w 7463392"/>
            <a:gd name="connsiteY97" fmla="*/ 2133600 h 3065928"/>
            <a:gd name="connsiteX98" fmla="*/ 5649832 w 7463392"/>
            <a:gd name="connsiteY98" fmla="*/ 2048937 h 3065928"/>
            <a:gd name="connsiteX99" fmla="*/ 5588872 w 7463392"/>
            <a:gd name="connsiteY99" fmla="*/ 2064177 h 3065928"/>
            <a:gd name="connsiteX100" fmla="*/ 5497432 w 7463392"/>
            <a:gd name="connsiteY100" fmla="*/ 2094657 h 3065928"/>
            <a:gd name="connsiteX101" fmla="*/ 5360272 w 7463392"/>
            <a:gd name="connsiteY101" fmla="*/ 2140377 h 3065928"/>
            <a:gd name="connsiteX102" fmla="*/ 5299312 w 7463392"/>
            <a:gd name="connsiteY102" fmla="*/ 2155617 h 3065928"/>
            <a:gd name="connsiteX103" fmla="*/ 5192632 w 7463392"/>
            <a:gd name="connsiteY103" fmla="*/ 2186097 h 3065928"/>
            <a:gd name="connsiteX104" fmla="*/ 5070712 w 7463392"/>
            <a:gd name="connsiteY104" fmla="*/ 2247057 h 3065928"/>
            <a:gd name="connsiteX105" fmla="*/ 4979272 w 7463392"/>
            <a:gd name="connsiteY105" fmla="*/ 2277537 h 3065928"/>
            <a:gd name="connsiteX106" fmla="*/ 4933552 w 7463392"/>
            <a:gd name="connsiteY106" fmla="*/ 2292777 h 3065928"/>
            <a:gd name="connsiteX107" fmla="*/ 4887832 w 7463392"/>
            <a:gd name="connsiteY107" fmla="*/ 2323257 h 3065928"/>
            <a:gd name="connsiteX108" fmla="*/ 4750672 w 7463392"/>
            <a:gd name="connsiteY108" fmla="*/ 2368977 h 3065928"/>
            <a:gd name="connsiteX109" fmla="*/ 4689712 w 7463392"/>
            <a:gd name="connsiteY109" fmla="*/ 2384217 h 3065928"/>
            <a:gd name="connsiteX110" fmla="*/ 4552552 w 7463392"/>
            <a:gd name="connsiteY110" fmla="*/ 2429937 h 3065928"/>
            <a:gd name="connsiteX111" fmla="*/ 4506832 w 7463392"/>
            <a:gd name="connsiteY111" fmla="*/ 2445177 h 3065928"/>
            <a:gd name="connsiteX112" fmla="*/ 4354432 w 7463392"/>
            <a:gd name="connsiteY112" fmla="*/ 2475657 h 3065928"/>
            <a:gd name="connsiteX113" fmla="*/ 4308712 w 7463392"/>
            <a:gd name="connsiteY113" fmla="*/ 2490897 h 3065928"/>
            <a:gd name="connsiteX114" fmla="*/ 4247752 w 7463392"/>
            <a:gd name="connsiteY114" fmla="*/ 2506137 h 3065928"/>
            <a:gd name="connsiteX115" fmla="*/ 4156312 w 7463392"/>
            <a:gd name="connsiteY115" fmla="*/ 2536617 h 3065928"/>
            <a:gd name="connsiteX116" fmla="*/ 4003912 w 7463392"/>
            <a:gd name="connsiteY116" fmla="*/ 2567097 h 3065928"/>
            <a:gd name="connsiteX117" fmla="*/ 3927712 w 7463392"/>
            <a:gd name="connsiteY117" fmla="*/ 2582337 h 3065928"/>
            <a:gd name="connsiteX118" fmla="*/ 3836272 w 7463392"/>
            <a:gd name="connsiteY118" fmla="*/ 2612817 h 3065928"/>
            <a:gd name="connsiteX119" fmla="*/ 3683872 w 7463392"/>
            <a:gd name="connsiteY119" fmla="*/ 2643297 h 3065928"/>
            <a:gd name="connsiteX120" fmla="*/ 3592432 w 7463392"/>
            <a:gd name="connsiteY120" fmla="*/ 2673777 h 3065928"/>
            <a:gd name="connsiteX121" fmla="*/ 3546712 w 7463392"/>
            <a:gd name="connsiteY121" fmla="*/ 2689017 h 3065928"/>
            <a:gd name="connsiteX122" fmla="*/ 3424792 w 7463392"/>
            <a:gd name="connsiteY122" fmla="*/ 2719497 h 3065928"/>
            <a:gd name="connsiteX123" fmla="*/ 2967592 w 7463392"/>
            <a:gd name="connsiteY123" fmla="*/ 2819400 h 3065928"/>
            <a:gd name="connsiteX124" fmla="*/ 2662792 w 7463392"/>
            <a:gd name="connsiteY124" fmla="*/ 2819400 h 3065928"/>
            <a:gd name="connsiteX125" fmla="*/ 2510392 w 7463392"/>
            <a:gd name="connsiteY125" fmla="*/ 2743200 h 3065928"/>
            <a:gd name="connsiteX126" fmla="*/ 2434192 w 7463392"/>
            <a:gd name="connsiteY126" fmla="*/ 2743200 h 3065928"/>
            <a:gd name="connsiteX127" fmla="*/ 2129392 w 7463392"/>
            <a:gd name="connsiteY127" fmla="*/ 2667000 h 3065928"/>
            <a:gd name="connsiteX128" fmla="*/ 2053192 w 7463392"/>
            <a:gd name="connsiteY128" fmla="*/ 2667000 h 3065928"/>
            <a:gd name="connsiteX129" fmla="*/ 681592 w 7463392"/>
            <a:gd name="connsiteY129" fmla="*/ 2667000 h 3065928"/>
            <a:gd name="connsiteX130" fmla="*/ 1443592 w 7463392"/>
            <a:gd name="connsiteY130" fmla="*/ 2743200 h 3065928"/>
            <a:gd name="connsiteX131" fmla="*/ 1824592 w 7463392"/>
            <a:gd name="connsiteY131" fmla="*/ 2667000 h 3065928"/>
            <a:gd name="connsiteX132" fmla="*/ 1733152 w 7463392"/>
            <a:gd name="connsiteY132" fmla="*/ 2643297 h 3065928"/>
            <a:gd name="connsiteX133" fmla="*/ 605392 w 7463392"/>
            <a:gd name="connsiteY133" fmla="*/ 2643297 h 3065928"/>
            <a:gd name="connsiteX134" fmla="*/ 71992 w 7463392"/>
            <a:gd name="connsiteY134" fmla="*/ 2895600 h 3065928"/>
            <a:gd name="connsiteX135" fmla="*/ 498712 w 7463392"/>
            <a:gd name="connsiteY135" fmla="*/ 2795697 h 3065928"/>
            <a:gd name="connsiteX136" fmla="*/ 452992 w 7463392"/>
            <a:gd name="connsiteY136" fmla="*/ 2841417 h 3065928"/>
            <a:gd name="connsiteX137" fmla="*/ 422512 w 7463392"/>
            <a:gd name="connsiteY137" fmla="*/ 2887137 h 3065928"/>
            <a:gd name="connsiteX138" fmla="*/ 331072 w 7463392"/>
            <a:gd name="connsiteY138" fmla="*/ 2963337 h 3065928"/>
            <a:gd name="connsiteX139" fmla="*/ 270112 w 7463392"/>
            <a:gd name="connsiteY139" fmla="*/ 2978577 h 3065928"/>
            <a:gd name="connsiteX140" fmla="*/ 178672 w 7463392"/>
            <a:gd name="connsiteY140" fmla="*/ 3024297 h 3065928"/>
            <a:gd name="connsiteX141" fmla="*/ 132952 w 7463392"/>
            <a:gd name="connsiteY141" fmla="*/ 3054777 h 3065928"/>
            <a:gd name="connsiteX142" fmla="*/ 41512 w 7463392"/>
            <a:gd name="connsiteY142" fmla="*/ 2948097 h 3065928"/>
            <a:gd name="connsiteX143" fmla="*/ 26272 w 7463392"/>
            <a:gd name="connsiteY143" fmla="*/ 2902377 h 3065928"/>
            <a:gd name="connsiteX144" fmla="*/ 41512 w 7463392"/>
            <a:gd name="connsiteY144" fmla="*/ 2910840 h 3065928"/>
            <a:gd name="connsiteX145" fmla="*/ 87232 w 7463392"/>
            <a:gd name="connsiteY145" fmla="*/ 2689017 h 3065928"/>
            <a:gd name="connsiteX146" fmla="*/ 163432 w 7463392"/>
            <a:gd name="connsiteY146" fmla="*/ 2689017 h 3065928"/>
            <a:gd name="connsiteX147" fmla="*/ 117712 w 7463392"/>
            <a:gd name="connsiteY147" fmla="*/ 2673777 h 3065928"/>
            <a:gd name="connsiteX148" fmla="*/ 224392 w 7463392"/>
            <a:gd name="connsiteY148" fmla="*/ 2438400 h 3065928"/>
            <a:gd name="connsiteX149" fmla="*/ 376792 w 7463392"/>
            <a:gd name="connsiteY149" fmla="*/ 2362200 h 3065928"/>
            <a:gd name="connsiteX150" fmla="*/ 986392 w 7463392"/>
            <a:gd name="connsiteY150" fmla="*/ 2057400 h 3065928"/>
            <a:gd name="connsiteX151" fmla="*/ 788272 w 7463392"/>
            <a:gd name="connsiteY151" fmla="*/ 2179320 h 3065928"/>
            <a:gd name="connsiteX152" fmla="*/ 2037952 w 7463392"/>
            <a:gd name="connsiteY152"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376792 w 7463392"/>
            <a:gd name="connsiteY150" fmla="*/ 2362200 h 3065928"/>
            <a:gd name="connsiteX151" fmla="*/ 986392 w 7463392"/>
            <a:gd name="connsiteY151" fmla="*/ 2057400 h 3065928"/>
            <a:gd name="connsiteX152" fmla="*/ 788272 w 7463392"/>
            <a:gd name="connsiteY152" fmla="*/ 2179320 h 3065928"/>
            <a:gd name="connsiteX153" fmla="*/ 2037952 w 7463392"/>
            <a:gd name="connsiteY153" fmla="*/ 171365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376792 w 7463392"/>
            <a:gd name="connsiteY150" fmla="*/ 2362200 h 3065928"/>
            <a:gd name="connsiteX151" fmla="*/ 986392 w 7463392"/>
            <a:gd name="connsiteY151" fmla="*/ 2057400 h 3065928"/>
            <a:gd name="connsiteX152" fmla="*/ 788272 w 7463392"/>
            <a:gd name="connsiteY152" fmla="*/ 2179320 h 3065928"/>
            <a:gd name="connsiteX153" fmla="*/ 1976992 w 7463392"/>
            <a:gd name="connsiteY153" fmla="*/ 1600200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189072 w 7463392"/>
            <a:gd name="connsiteY82" fmla="*/ 6777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376792 w 7463392"/>
            <a:gd name="connsiteY150" fmla="*/ 2362200 h 3065928"/>
            <a:gd name="connsiteX151" fmla="*/ 986392 w 7463392"/>
            <a:gd name="connsiteY151" fmla="*/ 2057400 h 3065928"/>
            <a:gd name="connsiteX152" fmla="*/ 788272 w 7463392"/>
            <a:gd name="connsiteY152" fmla="*/ 2179320 h 3065928"/>
            <a:gd name="connsiteX153" fmla="*/ 1900792 w 7463392"/>
            <a:gd name="connsiteY153" fmla="*/ 1600200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51912 w 7463392"/>
            <a:gd name="connsiteY80" fmla="*/ 37257 h 3065928"/>
            <a:gd name="connsiteX81" fmla="*/ 7112872 w 7463392"/>
            <a:gd name="connsiteY81" fmla="*/ 22017 h 3065928"/>
            <a:gd name="connsiteX82" fmla="*/ 7082392 w 7463392"/>
            <a:gd name="connsiteY82" fmla="*/ 990600 h 3065928"/>
            <a:gd name="connsiteX83" fmla="*/ 7371952 w 7463392"/>
            <a:gd name="connsiteY83" fmla="*/ 52497 h 3065928"/>
            <a:gd name="connsiteX84" fmla="*/ 7402432 w 7463392"/>
            <a:gd name="connsiteY84" fmla="*/ 98217 h 3065928"/>
            <a:gd name="connsiteX85" fmla="*/ 7417672 w 7463392"/>
            <a:gd name="connsiteY85" fmla="*/ 174417 h 3065928"/>
            <a:gd name="connsiteX86" fmla="*/ 7448152 w 7463392"/>
            <a:gd name="connsiteY86" fmla="*/ 220137 h 3065928"/>
            <a:gd name="connsiteX87" fmla="*/ 7463392 w 7463392"/>
            <a:gd name="connsiteY87" fmla="*/ 296337 h 3065928"/>
            <a:gd name="connsiteX88" fmla="*/ 7448152 w 7463392"/>
            <a:gd name="connsiteY88" fmla="*/ 1805097 h 3065928"/>
            <a:gd name="connsiteX89" fmla="*/ 7387192 w 7463392"/>
            <a:gd name="connsiteY89" fmla="*/ 1881297 h 3065928"/>
            <a:gd name="connsiteX90" fmla="*/ 7280512 w 7463392"/>
            <a:gd name="connsiteY90" fmla="*/ 1896537 h 3065928"/>
            <a:gd name="connsiteX91" fmla="*/ 7234792 w 7463392"/>
            <a:gd name="connsiteY91" fmla="*/ 1927017 h 3065928"/>
            <a:gd name="connsiteX92" fmla="*/ 7173832 w 7463392"/>
            <a:gd name="connsiteY92" fmla="*/ 1942257 h 3065928"/>
            <a:gd name="connsiteX93" fmla="*/ 7143352 w 7463392"/>
            <a:gd name="connsiteY93" fmla="*/ 1987977 h 3065928"/>
            <a:gd name="connsiteX94" fmla="*/ 7021432 w 7463392"/>
            <a:gd name="connsiteY94" fmla="*/ 2003217 h 3065928"/>
            <a:gd name="connsiteX95" fmla="*/ 7036672 w 7463392"/>
            <a:gd name="connsiteY95" fmla="*/ 2042160 h 3065928"/>
            <a:gd name="connsiteX96" fmla="*/ 5558392 w 7463392"/>
            <a:gd name="connsiteY96" fmla="*/ 2057400 h 3065928"/>
            <a:gd name="connsiteX97" fmla="*/ 6869032 w 7463392"/>
            <a:gd name="connsiteY97" fmla="*/ 2033697 h 3065928"/>
            <a:gd name="connsiteX98" fmla="*/ 6091792 w 7463392"/>
            <a:gd name="connsiteY98" fmla="*/ 2133600 h 3065928"/>
            <a:gd name="connsiteX99" fmla="*/ 5649832 w 7463392"/>
            <a:gd name="connsiteY99" fmla="*/ 2048937 h 3065928"/>
            <a:gd name="connsiteX100" fmla="*/ 5588872 w 7463392"/>
            <a:gd name="connsiteY100" fmla="*/ 2064177 h 3065928"/>
            <a:gd name="connsiteX101" fmla="*/ 5497432 w 7463392"/>
            <a:gd name="connsiteY101" fmla="*/ 2094657 h 3065928"/>
            <a:gd name="connsiteX102" fmla="*/ 5360272 w 7463392"/>
            <a:gd name="connsiteY102" fmla="*/ 2140377 h 3065928"/>
            <a:gd name="connsiteX103" fmla="*/ 5299312 w 7463392"/>
            <a:gd name="connsiteY103" fmla="*/ 2155617 h 3065928"/>
            <a:gd name="connsiteX104" fmla="*/ 5192632 w 7463392"/>
            <a:gd name="connsiteY104" fmla="*/ 2186097 h 3065928"/>
            <a:gd name="connsiteX105" fmla="*/ 5070712 w 7463392"/>
            <a:gd name="connsiteY105" fmla="*/ 2247057 h 3065928"/>
            <a:gd name="connsiteX106" fmla="*/ 4979272 w 7463392"/>
            <a:gd name="connsiteY106" fmla="*/ 2277537 h 3065928"/>
            <a:gd name="connsiteX107" fmla="*/ 4933552 w 7463392"/>
            <a:gd name="connsiteY107" fmla="*/ 2292777 h 3065928"/>
            <a:gd name="connsiteX108" fmla="*/ 4887832 w 7463392"/>
            <a:gd name="connsiteY108" fmla="*/ 2323257 h 3065928"/>
            <a:gd name="connsiteX109" fmla="*/ 4750672 w 7463392"/>
            <a:gd name="connsiteY109" fmla="*/ 2368977 h 3065928"/>
            <a:gd name="connsiteX110" fmla="*/ 4689712 w 7463392"/>
            <a:gd name="connsiteY110" fmla="*/ 2384217 h 3065928"/>
            <a:gd name="connsiteX111" fmla="*/ 4552552 w 7463392"/>
            <a:gd name="connsiteY111" fmla="*/ 2429937 h 3065928"/>
            <a:gd name="connsiteX112" fmla="*/ 4506832 w 7463392"/>
            <a:gd name="connsiteY112" fmla="*/ 2445177 h 3065928"/>
            <a:gd name="connsiteX113" fmla="*/ 4354432 w 7463392"/>
            <a:gd name="connsiteY113" fmla="*/ 2475657 h 3065928"/>
            <a:gd name="connsiteX114" fmla="*/ 4308712 w 7463392"/>
            <a:gd name="connsiteY114" fmla="*/ 2490897 h 3065928"/>
            <a:gd name="connsiteX115" fmla="*/ 4247752 w 7463392"/>
            <a:gd name="connsiteY115" fmla="*/ 2506137 h 3065928"/>
            <a:gd name="connsiteX116" fmla="*/ 4156312 w 7463392"/>
            <a:gd name="connsiteY116" fmla="*/ 2536617 h 3065928"/>
            <a:gd name="connsiteX117" fmla="*/ 4003912 w 7463392"/>
            <a:gd name="connsiteY117" fmla="*/ 2567097 h 3065928"/>
            <a:gd name="connsiteX118" fmla="*/ 3927712 w 7463392"/>
            <a:gd name="connsiteY118" fmla="*/ 2582337 h 3065928"/>
            <a:gd name="connsiteX119" fmla="*/ 3836272 w 7463392"/>
            <a:gd name="connsiteY119" fmla="*/ 2612817 h 3065928"/>
            <a:gd name="connsiteX120" fmla="*/ 3683872 w 7463392"/>
            <a:gd name="connsiteY120" fmla="*/ 2643297 h 3065928"/>
            <a:gd name="connsiteX121" fmla="*/ 3592432 w 7463392"/>
            <a:gd name="connsiteY121" fmla="*/ 2673777 h 3065928"/>
            <a:gd name="connsiteX122" fmla="*/ 3546712 w 7463392"/>
            <a:gd name="connsiteY122" fmla="*/ 2689017 h 3065928"/>
            <a:gd name="connsiteX123" fmla="*/ 3424792 w 7463392"/>
            <a:gd name="connsiteY123" fmla="*/ 2719497 h 3065928"/>
            <a:gd name="connsiteX124" fmla="*/ 2967592 w 7463392"/>
            <a:gd name="connsiteY124" fmla="*/ 2819400 h 3065928"/>
            <a:gd name="connsiteX125" fmla="*/ 2662792 w 7463392"/>
            <a:gd name="connsiteY125" fmla="*/ 2819400 h 3065928"/>
            <a:gd name="connsiteX126" fmla="*/ 2510392 w 7463392"/>
            <a:gd name="connsiteY126" fmla="*/ 2743200 h 3065928"/>
            <a:gd name="connsiteX127" fmla="*/ 2434192 w 7463392"/>
            <a:gd name="connsiteY127" fmla="*/ 2743200 h 3065928"/>
            <a:gd name="connsiteX128" fmla="*/ 2129392 w 7463392"/>
            <a:gd name="connsiteY128" fmla="*/ 2667000 h 3065928"/>
            <a:gd name="connsiteX129" fmla="*/ 2053192 w 7463392"/>
            <a:gd name="connsiteY129" fmla="*/ 2667000 h 3065928"/>
            <a:gd name="connsiteX130" fmla="*/ 681592 w 7463392"/>
            <a:gd name="connsiteY130" fmla="*/ 2667000 h 3065928"/>
            <a:gd name="connsiteX131" fmla="*/ 1443592 w 7463392"/>
            <a:gd name="connsiteY131" fmla="*/ 2743200 h 3065928"/>
            <a:gd name="connsiteX132" fmla="*/ 1824592 w 7463392"/>
            <a:gd name="connsiteY132" fmla="*/ 2667000 h 3065928"/>
            <a:gd name="connsiteX133" fmla="*/ 1733152 w 7463392"/>
            <a:gd name="connsiteY133" fmla="*/ 2643297 h 3065928"/>
            <a:gd name="connsiteX134" fmla="*/ 605392 w 7463392"/>
            <a:gd name="connsiteY134" fmla="*/ 2643297 h 3065928"/>
            <a:gd name="connsiteX135" fmla="*/ 71992 w 7463392"/>
            <a:gd name="connsiteY135" fmla="*/ 2895600 h 3065928"/>
            <a:gd name="connsiteX136" fmla="*/ 498712 w 7463392"/>
            <a:gd name="connsiteY136" fmla="*/ 2795697 h 3065928"/>
            <a:gd name="connsiteX137" fmla="*/ 452992 w 7463392"/>
            <a:gd name="connsiteY137" fmla="*/ 2841417 h 3065928"/>
            <a:gd name="connsiteX138" fmla="*/ 422512 w 7463392"/>
            <a:gd name="connsiteY138" fmla="*/ 2887137 h 3065928"/>
            <a:gd name="connsiteX139" fmla="*/ 331072 w 7463392"/>
            <a:gd name="connsiteY139" fmla="*/ 2963337 h 3065928"/>
            <a:gd name="connsiteX140" fmla="*/ 270112 w 7463392"/>
            <a:gd name="connsiteY140" fmla="*/ 2978577 h 3065928"/>
            <a:gd name="connsiteX141" fmla="*/ 178672 w 7463392"/>
            <a:gd name="connsiteY141" fmla="*/ 3024297 h 3065928"/>
            <a:gd name="connsiteX142" fmla="*/ 132952 w 7463392"/>
            <a:gd name="connsiteY142" fmla="*/ 3054777 h 3065928"/>
            <a:gd name="connsiteX143" fmla="*/ 41512 w 7463392"/>
            <a:gd name="connsiteY143" fmla="*/ 2948097 h 3065928"/>
            <a:gd name="connsiteX144" fmla="*/ 26272 w 7463392"/>
            <a:gd name="connsiteY144" fmla="*/ 2902377 h 3065928"/>
            <a:gd name="connsiteX145" fmla="*/ 41512 w 7463392"/>
            <a:gd name="connsiteY145" fmla="*/ 2910840 h 3065928"/>
            <a:gd name="connsiteX146" fmla="*/ 87232 w 7463392"/>
            <a:gd name="connsiteY146" fmla="*/ 2689017 h 3065928"/>
            <a:gd name="connsiteX147" fmla="*/ 163432 w 7463392"/>
            <a:gd name="connsiteY147" fmla="*/ 2689017 h 3065928"/>
            <a:gd name="connsiteX148" fmla="*/ 117712 w 7463392"/>
            <a:gd name="connsiteY148" fmla="*/ 2673777 h 3065928"/>
            <a:gd name="connsiteX149" fmla="*/ 224392 w 7463392"/>
            <a:gd name="connsiteY149" fmla="*/ 2438400 h 3065928"/>
            <a:gd name="connsiteX150" fmla="*/ 376792 w 7463392"/>
            <a:gd name="connsiteY150" fmla="*/ 2362200 h 3065928"/>
            <a:gd name="connsiteX151" fmla="*/ 986392 w 7463392"/>
            <a:gd name="connsiteY151" fmla="*/ 2057400 h 3065928"/>
            <a:gd name="connsiteX152" fmla="*/ 788272 w 7463392"/>
            <a:gd name="connsiteY152" fmla="*/ 2179320 h 3065928"/>
            <a:gd name="connsiteX153" fmla="*/ 1900792 w 7463392"/>
            <a:gd name="connsiteY153" fmla="*/ 1600200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112872 w 7463392"/>
            <a:gd name="connsiteY80" fmla="*/ 22017 h 3065928"/>
            <a:gd name="connsiteX81" fmla="*/ 7082392 w 7463392"/>
            <a:gd name="connsiteY81" fmla="*/ 990600 h 3065928"/>
            <a:gd name="connsiteX82" fmla="*/ 7371952 w 7463392"/>
            <a:gd name="connsiteY82" fmla="*/ 52497 h 3065928"/>
            <a:gd name="connsiteX83" fmla="*/ 7402432 w 7463392"/>
            <a:gd name="connsiteY83" fmla="*/ 98217 h 3065928"/>
            <a:gd name="connsiteX84" fmla="*/ 7417672 w 7463392"/>
            <a:gd name="connsiteY84" fmla="*/ 174417 h 3065928"/>
            <a:gd name="connsiteX85" fmla="*/ 7448152 w 7463392"/>
            <a:gd name="connsiteY85" fmla="*/ 220137 h 3065928"/>
            <a:gd name="connsiteX86" fmla="*/ 7463392 w 7463392"/>
            <a:gd name="connsiteY86" fmla="*/ 296337 h 3065928"/>
            <a:gd name="connsiteX87" fmla="*/ 7448152 w 7463392"/>
            <a:gd name="connsiteY87" fmla="*/ 1805097 h 3065928"/>
            <a:gd name="connsiteX88" fmla="*/ 7387192 w 7463392"/>
            <a:gd name="connsiteY88" fmla="*/ 1881297 h 3065928"/>
            <a:gd name="connsiteX89" fmla="*/ 7280512 w 7463392"/>
            <a:gd name="connsiteY89" fmla="*/ 1896537 h 3065928"/>
            <a:gd name="connsiteX90" fmla="*/ 7234792 w 7463392"/>
            <a:gd name="connsiteY90" fmla="*/ 1927017 h 3065928"/>
            <a:gd name="connsiteX91" fmla="*/ 7173832 w 7463392"/>
            <a:gd name="connsiteY91" fmla="*/ 1942257 h 3065928"/>
            <a:gd name="connsiteX92" fmla="*/ 7143352 w 7463392"/>
            <a:gd name="connsiteY92" fmla="*/ 1987977 h 3065928"/>
            <a:gd name="connsiteX93" fmla="*/ 7021432 w 7463392"/>
            <a:gd name="connsiteY93" fmla="*/ 2003217 h 3065928"/>
            <a:gd name="connsiteX94" fmla="*/ 7036672 w 7463392"/>
            <a:gd name="connsiteY94" fmla="*/ 2042160 h 3065928"/>
            <a:gd name="connsiteX95" fmla="*/ 5558392 w 7463392"/>
            <a:gd name="connsiteY95" fmla="*/ 2057400 h 3065928"/>
            <a:gd name="connsiteX96" fmla="*/ 6869032 w 7463392"/>
            <a:gd name="connsiteY96" fmla="*/ 2033697 h 3065928"/>
            <a:gd name="connsiteX97" fmla="*/ 6091792 w 7463392"/>
            <a:gd name="connsiteY97" fmla="*/ 2133600 h 3065928"/>
            <a:gd name="connsiteX98" fmla="*/ 5649832 w 7463392"/>
            <a:gd name="connsiteY98" fmla="*/ 2048937 h 3065928"/>
            <a:gd name="connsiteX99" fmla="*/ 5588872 w 7463392"/>
            <a:gd name="connsiteY99" fmla="*/ 2064177 h 3065928"/>
            <a:gd name="connsiteX100" fmla="*/ 5497432 w 7463392"/>
            <a:gd name="connsiteY100" fmla="*/ 2094657 h 3065928"/>
            <a:gd name="connsiteX101" fmla="*/ 5360272 w 7463392"/>
            <a:gd name="connsiteY101" fmla="*/ 2140377 h 3065928"/>
            <a:gd name="connsiteX102" fmla="*/ 5299312 w 7463392"/>
            <a:gd name="connsiteY102" fmla="*/ 2155617 h 3065928"/>
            <a:gd name="connsiteX103" fmla="*/ 5192632 w 7463392"/>
            <a:gd name="connsiteY103" fmla="*/ 2186097 h 3065928"/>
            <a:gd name="connsiteX104" fmla="*/ 5070712 w 7463392"/>
            <a:gd name="connsiteY104" fmla="*/ 2247057 h 3065928"/>
            <a:gd name="connsiteX105" fmla="*/ 4979272 w 7463392"/>
            <a:gd name="connsiteY105" fmla="*/ 2277537 h 3065928"/>
            <a:gd name="connsiteX106" fmla="*/ 4933552 w 7463392"/>
            <a:gd name="connsiteY106" fmla="*/ 2292777 h 3065928"/>
            <a:gd name="connsiteX107" fmla="*/ 4887832 w 7463392"/>
            <a:gd name="connsiteY107" fmla="*/ 2323257 h 3065928"/>
            <a:gd name="connsiteX108" fmla="*/ 4750672 w 7463392"/>
            <a:gd name="connsiteY108" fmla="*/ 2368977 h 3065928"/>
            <a:gd name="connsiteX109" fmla="*/ 4689712 w 7463392"/>
            <a:gd name="connsiteY109" fmla="*/ 2384217 h 3065928"/>
            <a:gd name="connsiteX110" fmla="*/ 4552552 w 7463392"/>
            <a:gd name="connsiteY110" fmla="*/ 2429937 h 3065928"/>
            <a:gd name="connsiteX111" fmla="*/ 4506832 w 7463392"/>
            <a:gd name="connsiteY111" fmla="*/ 2445177 h 3065928"/>
            <a:gd name="connsiteX112" fmla="*/ 4354432 w 7463392"/>
            <a:gd name="connsiteY112" fmla="*/ 2475657 h 3065928"/>
            <a:gd name="connsiteX113" fmla="*/ 4308712 w 7463392"/>
            <a:gd name="connsiteY113" fmla="*/ 2490897 h 3065928"/>
            <a:gd name="connsiteX114" fmla="*/ 4247752 w 7463392"/>
            <a:gd name="connsiteY114" fmla="*/ 2506137 h 3065928"/>
            <a:gd name="connsiteX115" fmla="*/ 4156312 w 7463392"/>
            <a:gd name="connsiteY115" fmla="*/ 2536617 h 3065928"/>
            <a:gd name="connsiteX116" fmla="*/ 4003912 w 7463392"/>
            <a:gd name="connsiteY116" fmla="*/ 2567097 h 3065928"/>
            <a:gd name="connsiteX117" fmla="*/ 3927712 w 7463392"/>
            <a:gd name="connsiteY117" fmla="*/ 2582337 h 3065928"/>
            <a:gd name="connsiteX118" fmla="*/ 3836272 w 7463392"/>
            <a:gd name="connsiteY118" fmla="*/ 2612817 h 3065928"/>
            <a:gd name="connsiteX119" fmla="*/ 3683872 w 7463392"/>
            <a:gd name="connsiteY119" fmla="*/ 2643297 h 3065928"/>
            <a:gd name="connsiteX120" fmla="*/ 3592432 w 7463392"/>
            <a:gd name="connsiteY120" fmla="*/ 2673777 h 3065928"/>
            <a:gd name="connsiteX121" fmla="*/ 3546712 w 7463392"/>
            <a:gd name="connsiteY121" fmla="*/ 2689017 h 3065928"/>
            <a:gd name="connsiteX122" fmla="*/ 3424792 w 7463392"/>
            <a:gd name="connsiteY122" fmla="*/ 2719497 h 3065928"/>
            <a:gd name="connsiteX123" fmla="*/ 2967592 w 7463392"/>
            <a:gd name="connsiteY123" fmla="*/ 2819400 h 3065928"/>
            <a:gd name="connsiteX124" fmla="*/ 2662792 w 7463392"/>
            <a:gd name="connsiteY124" fmla="*/ 2819400 h 3065928"/>
            <a:gd name="connsiteX125" fmla="*/ 2510392 w 7463392"/>
            <a:gd name="connsiteY125" fmla="*/ 2743200 h 3065928"/>
            <a:gd name="connsiteX126" fmla="*/ 2434192 w 7463392"/>
            <a:gd name="connsiteY126" fmla="*/ 2743200 h 3065928"/>
            <a:gd name="connsiteX127" fmla="*/ 2129392 w 7463392"/>
            <a:gd name="connsiteY127" fmla="*/ 2667000 h 3065928"/>
            <a:gd name="connsiteX128" fmla="*/ 2053192 w 7463392"/>
            <a:gd name="connsiteY128" fmla="*/ 2667000 h 3065928"/>
            <a:gd name="connsiteX129" fmla="*/ 681592 w 7463392"/>
            <a:gd name="connsiteY129" fmla="*/ 2667000 h 3065928"/>
            <a:gd name="connsiteX130" fmla="*/ 1443592 w 7463392"/>
            <a:gd name="connsiteY130" fmla="*/ 2743200 h 3065928"/>
            <a:gd name="connsiteX131" fmla="*/ 1824592 w 7463392"/>
            <a:gd name="connsiteY131" fmla="*/ 2667000 h 3065928"/>
            <a:gd name="connsiteX132" fmla="*/ 1733152 w 7463392"/>
            <a:gd name="connsiteY132" fmla="*/ 2643297 h 3065928"/>
            <a:gd name="connsiteX133" fmla="*/ 605392 w 7463392"/>
            <a:gd name="connsiteY133" fmla="*/ 2643297 h 3065928"/>
            <a:gd name="connsiteX134" fmla="*/ 71992 w 7463392"/>
            <a:gd name="connsiteY134" fmla="*/ 2895600 h 3065928"/>
            <a:gd name="connsiteX135" fmla="*/ 498712 w 7463392"/>
            <a:gd name="connsiteY135" fmla="*/ 2795697 h 3065928"/>
            <a:gd name="connsiteX136" fmla="*/ 452992 w 7463392"/>
            <a:gd name="connsiteY136" fmla="*/ 2841417 h 3065928"/>
            <a:gd name="connsiteX137" fmla="*/ 422512 w 7463392"/>
            <a:gd name="connsiteY137" fmla="*/ 2887137 h 3065928"/>
            <a:gd name="connsiteX138" fmla="*/ 331072 w 7463392"/>
            <a:gd name="connsiteY138" fmla="*/ 2963337 h 3065928"/>
            <a:gd name="connsiteX139" fmla="*/ 270112 w 7463392"/>
            <a:gd name="connsiteY139" fmla="*/ 2978577 h 3065928"/>
            <a:gd name="connsiteX140" fmla="*/ 178672 w 7463392"/>
            <a:gd name="connsiteY140" fmla="*/ 3024297 h 3065928"/>
            <a:gd name="connsiteX141" fmla="*/ 132952 w 7463392"/>
            <a:gd name="connsiteY141" fmla="*/ 3054777 h 3065928"/>
            <a:gd name="connsiteX142" fmla="*/ 41512 w 7463392"/>
            <a:gd name="connsiteY142" fmla="*/ 2948097 h 3065928"/>
            <a:gd name="connsiteX143" fmla="*/ 26272 w 7463392"/>
            <a:gd name="connsiteY143" fmla="*/ 2902377 h 3065928"/>
            <a:gd name="connsiteX144" fmla="*/ 41512 w 7463392"/>
            <a:gd name="connsiteY144" fmla="*/ 2910840 h 3065928"/>
            <a:gd name="connsiteX145" fmla="*/ 87232 w 7463392"/>
            <a:gd name="connsiteY145" fmla="*/ 2689017 h 3065928"/>
            <a:gd name="connsiteX146" fmla="*/ 163432 w 7463392"/>
            <a:gd name="connsiteY146" fmla="*/ 2689017 h 3065928"/>
            <a:gd name="connsiteX147" fmla="*/ 117712 w 7463392"/>
            <a:gd name="connsiteY147" fmla="*/ 2673777 h 3065928"/>
            <a:gd name="connsiteX148" fmla="*/ 224392 w 7463392"/>
            <a:gd name="connsiteY148" fmla="*/ 2438400 h 3065928"/>
            <a:gd name="connsiteX149" fmla="*/ 376792 w 7463392"/>
            <a:gd name="connsiteY149" fmla="*/ 2362200 h 3065928"/>
            <a:gd name="connsiteX150" fmla="*/ 986392 w 7463392"/>
            <a:gd name="connsiteY150" fmla="*/ 2057400 h 3065928"/>
            <a:gd name="connsiteX151" fmla="*/ 788272 w 7463392"/>
            <a:gd name="connsiteY151" fmla="*/ 2179320 h 3065928"/>
            <a:gd name="connsiteX152" fmla="*/ 1900792 w 7463392"/>
            <a:gd name="connsiteY152" fmla="*/ 1600200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82392 w 7463392"/>
            <a:gd name="connsiteY80" fmla="*/ 990600 h 3065928"/>
            <a:gd name="connsiteX81" fmla="*/ 7371952 w 7463392"/>
            <a:gd name="connsiteY81" fmla="*/ 52497 h 3065928"/>
            <a:gd name="connsiteX82" fmla="*/ 7402432 w 7463392"/>
            <a:gd name="connsiteY82" fmla="*/ 98217 h 3065928"/>
            <a:gd name="connsiteX83" fmla="*/ 7417672 w 7463392"/>
            <a:gd name="connsiteY83" fmla="*/ 174417 h 3065928"/>
            <a:gd name="connsiteX84" fmla="*/ 7448152 w 7463392"/>
            <a:gd name="connsiteY84" fmla="*/ 220137 h 3065928"/>
            <a:gd name="connsiteX85" fmla="*/ 7463392 w 7463392"/>
            <a:gd name="connsiteY85" fmla="*/ 296337 h 3065928"/>
            <a:gd name="connsiteX86" fmla="*/ 7448152 w 7463392"/>
            <a:gd name="connsiteY86" fmla="*/ 1805097 h 3065928"/>
            <a:gd name="connsiteX87" fmla="*/ 7387192 w 7463392"/>
            <a:gd name="connsiteY87" fmla="*/ 1881297 h 3065928"/>
            <a:gd name="connsiteX88" fmla="*/ 7280512 w 7463392"/>
            <a:gd name="connsiteY88" fmla="*/ 1896537 h 3065928"/>
            <a:gd name="connsiteX89" fmla="*/ 7234792 w 7463392"/>
            <a:gd name="connsiteY89" fmla="*/ 1927017 h 3065928"/>
            <a:gd name="connsiteX90" fmla="*/ 7173832 w 7463392"/>
            <a:gd name="connsiteY90" fmla="*/ 1942257 h 3065928"/>
            <a:gd name="connsiteX91" fmla="*/ 7143352 w 7463392"/>
            <a:gd name="connsiteY91" fmla="*/ 1987977 h 3065928"/>
            <a:gd name="connsiteX92" fmla="*/ 7021432 w 7463392"/>
            <a:gd name="connsiteY92" fmla="*/ 2003217 h 3065928"/>
            <a:gd name="connsiteX93" fmla="*/ 7036672 w 7463392"/>
            <a:gd name="connsiteY93" fmla="*/ 2042160 h 3065928"/>
            <a:gd name="connsiteX94" fmla="*/ 5558392 w 7463392"/>
            <a:gd name="connsiteY94" fmla="*/ 2057400 h 3065928"/>
            <a:gd name="connsiteX95" fmla="*/ 6869032 w 7463392"/>
            <a:gd name="connsiteY95" fmla="*/ 2033697 h 3065928"/>
            <a:gd name="connsiteX96" fmla="*/ 6091792 w 7463392"/>
            <a:gd name="connsiteY96" fmla="*/ 2133600 h 3065928"/>
            <a:gd name="connsiteX97" fmla="*/ 5649832 w 7463392"/>
            <a:gd name="connsiteY97" fmla="*/ 2048937 h 3065928"/>
            <a:gd name="connsiteX98" fmla="*/ 5588872 w 7463392"/>
            <a:gd name="connsiteY98" fmla="*/ 2064177 h 3065928"/>
            <a:gd name="connsiteX99" fmla="*/ 5497432 w 7463392"/>
            <a:gd name="connsiteY99" fmla="*/ 2094657 h 3065928"/>
            <a:gd name="connsiteX100" fmla="*/ 5360272 w 7463392"/>
            <a:gd name="connsiteY100" fmla="*/ 2140377 h 3065928"/>
            <a:gd name="connsiteX101" fmla="*/ 5299312 w 7463392"/>
            <a:gd name="connsiteY101" fmla="*/ 2155617 h 3065928"/>
            <a:gd name="connsiteX102" fmla="*/ 5192632 w 7463392"/>
            <a:gd name="connsiteY102" fmla="*/ 2186097 h 3065928"/>
            <a:gd name="connsiteX103" fmla="*/ 5070712 w 7463392"/>
            <a:gd name="connsiteY103" fmla="*/ 2247057 h 3065928"/>
            <a:gd name="connsiteX104" fmla="*/ 4979272 w 7463392"/>
            <a:gd name="connsiteY104" fmla="*/ 2277537 h 3065928"/>
            <a:gd name="connsiteX105" fmla="*/ 4933552 w 7463392"/>
            <a:gd name="connsiteY105" fmla="*/ 2292777 h 3065928"/>
            <a:gd name="connsiteX106" fmla="*/ 4887832 w 7463392"/>
            <a:gd name="connsiteY106" fmla="*/ 2323257 h 3065928"/>
            <a:gd name="connsiteX107" fmla="*/ 4750672 w 7463392"/>
            <a:gd name="connsiteY107" fmla="*/ 2368977 h 3065928"/>
            <a:gd name="connsiteX108" fmla="*/ 4689712 w 7463392"/>
            <a:gd name="connsiteY108" fmla="*/ 2384217 h 3065928"/>
            <a:gd name="connsiteX109" fmla="*/ 4552552 w 7463392"/>
            <a:gd name="connsiteY109" fmla="*/ 2429937 h 3065928"/>
            <a:gd name="connsiteX110" fmla="*/ 4506832 w 7463392"/>
            <a:gd name="connsiteY110" fmla="*/ 2445177 h 3065928"/>
            <a:gd name="connsiteX111" fmla="*/ 4354432 w 7463392"/>
            <a:gd name="connsiteY111" fmla="*/ 2475657 h 3065928"/>
            <a:gd name="connsiteX112" fmla="*/ 4308712 w 7463392"/>
            <a:gd name="connsiteY112" fmla="*/ 2490897 h 3065928"/>
            <a:gd name="connsiteX113" fmla="*/ 4247752 w 7463392"/>
            <a:gd name="connsiteY113" fmla="*/ 2506137 h 3065928"/>
            <a:gd name="connsiteX114" fmla="*/ 4156312 w 7463392"/>
            <a:gd name="connsiteY114" fmla="*/ 2536617 h 3065928"/>
            <a:gd name="connsiteX115" fmla="*/ 4003912 w 7463392"/>
            <a:gd name="connsiteY115" fmla="*/ 2567097 h 3065928"/>
            <a:gd name="connsiteX116" fmla="*/ 3927712 w 7463392"/>
            <a:gd name="connsiteY116" fmla="*/ 2582337 h 3065928"/>
            <a:gd name="connsiteX117" fmla="*/ 3836272 w 7463392"/>
            <a:gd name="connsiteY117" fmla="*/ 2612817 h 3065928"/>
            <a:gd name="connsiteX118" fmla="*/ 3683872 w 7463392"/>
            <a:gd name="connsiteY118" fmla="*/ 2643297 h 3065928"/>
            <a:gd name="connsiteX119" fmla="*/ 3592432 w 7463392"/>
            <a:gd name="connsiteY119" fmla="*/ 2673777 h 3065928"/>
            <a:gd name="connsiteX120" fmla="*/ 3546712 w 7463392"/>
            <a:gd name="connsiteY120" fmla="*/ 2689017 h 3065928"/>
            <a:gd name="connsiteX121" fmla="*/ 3424792 w 7463392"/>
            <a:gd name="connsiteY121" fmla="*/ 2719497 h 3065928"/>
            <a:gd name="connsiteX122" fmla="*/ 2967592 w 7463392"/>
            <a:gd name="connsiteY122" fmla="*/ 2819400 h 3065928"/>
            <a:gd name="connsiteX123" fmla="*/ 2662792 w 7463392"/>
            <a:gd name="connsiteY123" fmla="*/ 2819400 h 3065928"/>
            <a:gd name="connsiteX124" fmla="*/ 2510392 w 7463392"/>
            <a:gd name="connsiteY124" fmla="*/ 2743200 h 3065928"/>
            <a:gd name="connsiteX125" fmla="*/ 2434192 w 7463392"/>
            <a:gd name="connsiteY125" fmla="*/ 2743200 h 3065928"/>
            <a:gd name="connsiteX126" fmla="*/ 2129392 w 7463392"/>
            <a:gd name="connsiteY126" fmla="*/ 2667000 h 3065928"/>
            <a:gd name="connsiteX127" fmla="*/ 2053192 w 7463392"/>
            <a:gd name="connsiteY127" fmla="*/ 2667000 h 3065928"/>
            <a:gd name="connsiteX128" fmla="*/ 681592 w 7463392"/>
            <a:gd name="connsiteY128" fmla="*/ 2667000 h 3065928"/>
            <a:gd name="connsiteX129" fmla="*/ 1443592 w 7463392"/>
            <a:gd name="connsiteY129" fmla="*/ 2743200 h 3065928"/>
            <a:gd name="connsiteX130" fmla="*/ 1824592 w 7463392"/>
            <a:gd name="connsiteY130" fmla="*/ 2667000 h 3065928"/>
            <a:gd name="connsiteX131" fmla="*/ 1733152 w 7463392"/>
            <a:gd name="connsiteY131" fmla="*/ 2643297 h 3065928"/>
            <a:gd name="connsiteX132" fmla="*/ 605392 w 7463392"/>
            <a:gd name="connsiteY132" fmla="*/ 2643297 h 3065928"/>
            <a:gd name="connsiteX133" fmla="*/ 71992 w 7463392"/>
            <a:gd name="connsiteY133" fmla="*/ 2895600 h 3065928"/>
            <a:gd name="connsiteX134" fmla="*/ 498712 w 7463392"/>
            <a:gd name="connsiteY134" fmla="*/ 2795697 h 3065928"/>
            <a:gd name="connsiteX135" fmla="*/ 452992 w 7463392"/>
            <a:gd name="connsiteY135" fmla="*/ 2841417 h 3065928"/>
            <a:gd name="connsiteX136" fmla="*/ 422512 w 7463392"/>
            <a:gd name="connsiteY136" fmla="*/ 2887137 h 3065928"/>
            <a:gd name="connsiteX137" fmla="*/ 331072 w 7463392"/>
            <a:gd name="connsiteY137" fmla="*/ 2963337 h 3065928"/>
            <a:gd name="connsiteX138" fmla="*/ 270112 w 7463392"/>
            <a:gd name="connsiteY138" fmla="*/ 2978577 h 3065928"/>
            <a:gd name="connsiteX139" fmla="*/ 178672 w 7463392"/>
            <a:gd name="connsiteY139" fmla="*/ 3024297 h 3065928"/>
            <a:gd name="connsiteX140" fmla="*/ 132952 w 7463392"/>
            <a:gd name="connsiteY140" fmla="*/ 3054777 h 3065928"/>
            <a:gd name="connsiteX141" fmla="*/ 41512 w 7463392"/>
            <a:gd name="connsiteY141" fmla="*/ 2948097 h 3065928"/>
            <a:gd name="connsiteX142" fmla="*/ 26272 w 7463392"/>
            <a:gd name="connsiteY142" fmla="*/ 2902377 h 3065928"/>
            <a:gd name="connsiteX143" fmla="*/ 41512 w 7463392"/>
            <a:gd name="connsiteY143" fmla="*/ 2910840 h 3065928"/>
            <a:gd name="connsiteX144" fmla="*/ 87232 w 7463392"/>
            <a:gd name="connsiteY144" fmla="*/ 2689017 h 3065928"/>
            <a:gd name="connsiteX145" fmla="*/ 163432 w 7463392"/>
            <a:gd name="connsiteY145" fmla="*/ 2689017 h 3065928"/>
            <a:gd name="connsiteX146" fmla="*/ 117712 w 7463392"/>
            <a:gd name="connsiteY146" fmla="*/ 2673777 h 3065928"/>
            <a:gd name="connsiteX147" fmla="*/ 224392 w 7463392"/>
            <a:gd name="connsiteY147" fmla="*/ 2438400 h 3065928"/>
            <a:gd name="connsiteX148" fmla="*/ 376792 w 7463392"/>
            <a:gd name="connsiteY148" fmla="*/ 2362200 h 3065928"/>
            <a:gd name="connsiteX149" fmla="*/ 986392 w 7463392"/>
            <a:gd name="connsiteY149" fmla="*/ 2057400 h 3065928"/>
            <a:gd name="connsiteX150" fmla="*/ 788272 w 7463392"/>
            <a:gd name="connsiteY150" fmla="*/ 2179320 h 3065928"/>
            <a:gd name="connsiteX151" fmla="*/ 1900792 w 7463392"/>
            <a:gd name="connsiteY151" fmla="*/ 1600200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82392 w 7463392"/>
            <a:gd name="connsiteY80" fmla="*/ 990600 h 3065928"/>
            <a:gd name="connsiteX81" fmla="*/ 7371952 w 7463392"/>
            <a:gd name="connsiteY81" fmla="*/ 52497 h 3065928"/>
            <a:gd name="connsiteX82" fmla="*/ 7402432 w 7463392"/>
            <a:gd name="connsiteY82" fmla="*/ 98217 h 3065928"/>
            <a:gd name="connsiteX83" fmla="*/ 7417672 w 7463392"/>
            <a:gd name="connsiteY83" fmla="*/ 174417 h 3065928"/>
            <a:gd name="connsiteX84" fmla="*/ 7463392 w 7463392"/>
            <a:gd name="connsiteY84" fmla="*/ 296337 h 3065928"/>
            <a:gd name="connsiteX85" fmla="*/ 7448152 w 7463392"/>
            <a:gd name="connsiteY85" fmla="*/ 1805097 h 3065928"/>
            <a:gd name="connsiteX86" fmla="*/ 7387192 w 7463392"/>
            <a:gd name="connsiteY86" fmla="*/ 1881297 h 3065928"/>
            <a:gd name="connsiteX87" fmla="*/ 7280512 w 7463392"/>
            <a:gd name="connsiteY87" fmla="*/ 1896537 h 3065928"/>
            <a:gd name="connsiteX88" fmla="*/ 7234792 w 7463392"/>
            <a:gd name="connsiteY88" fmla="*/ 1927017 h 3065928"/>
            <a:gd name="connsiteX89" fmla="*/ 7173832 w 7463392"/>
            <a:gd name="connsiteY89" fmla="*/ 1942257 h 3065928"/>
            <a:gd name="connsiteX90" fmla="*/ 7143352 w 7463392"/>
            <a:gd name="connsiteY90" fmla="*/ 1987977 h 3065928"/>
            <a:gd name="connsiteX91" fmla="*/ 7021432 w 7463392"/>
            <a:gd name="connsiteY91" fmla="*/ 2003217 h 3065928"/>
            <a:gd name="connsiteX92" fmla="*/ 7036672 w 7463392"/>
            <a:gd name="connsiteY92" fmla="*/ 2042160 h 3065928"/>
            <a:gd name="connsiteX93" fmla="*/ 5558392 w 7463392"/>
            <a:gd name="connsiteY93" fmla="*/ 2057400 h 3065928"/>
            <a:gd name="connsiteX94" fmla="*/ 6869032 w 7463392"/>
            <a:gd name="connsiteY94" fmla="*/ 2033697 h 3065928"/>
            <a:gd name="connsiteX95" fmla="*/ 6091792 w 7463392"/>
            <a:gd name="connsiteY95" fmla="*/ 2133600 h 3065928"/>
            <a:gd name="connsiteX96" fmla="*/ 5649832 w 7463392"/>
            <a:gd name="connsiteY96" fmla="*/ 2048937 h 3065928"/>
            <a:gd name="connsiteX97" fmla="*/ 5588872 w 7463392"/>
            <a:gd name="connsiteY97" fmla="*/ 2064177 h 3065928"/>
            <a:gd name="connsiteX98" fmla="*/ 5497432 w 7463392"/>
            <a:gd name="connsiteY98" fmla="*/ 2094657 h 3065928"/>
            <a:gd name="connsiteX99" fmla="*/ 5360272 w 7463392"/>
            <a:gd name="connsiteY99" fmla="*/ 2140377 h 3065928"/>
            <a:gd name="connsiteX100" fmla="*/ 5299312 w 7463392"/>
            <a:gd name="connsiteY100" fmla="*/ 2155617 h 3065928"/>
            <a:gd name="connsiteX101" fmla="*/ 5192632 w 7463392"/>
            <a:gd name="connsiteY101" fmla="*/ 2186097 h 3065928"/>
            <a:gd name="connsiteX102" fmla="*/ 5070712 w 7463392"/>
            <a:gd name="connsiteY102" fmla="*/ 2247057 h 3065928"/>
            <a:gd name="connsiteX103" fmla="*/ 4979272 w 7463392"/>
            <a:gd name="connsiteY103" fmla="*/ 2277537 h 3065928"/>
            <a:gd name="connsiteX104" fmla="*/ 4933552 w 7463392"/>
            <a:gd name="connsiteY104" fmla="*/ 2292777 h 3065928"/>
            <a:gd name="connsiteX105" fmla="*/ 4887832 w 7463392"/>
            <a:gd name="connsiteY105" fmla="*/ 2323257 h 3065928"/>
            <a:gd name="connsiteX106" fmla="*/ 4750672 w 7463392"/>
            <a:gd name="connsiteY106" fmla="*/ 2368977 h 3065928"/>
            <a:gd name="connsiteX107" fmla="*/ 4689712 w 7463392"/>
            <a:gd name="connsiteY107" fmla="*/ 2384217 h 3065928"/>
            <a:gd name="connsiteX108" fmla="*/ 4552552 w 7463392"/>
            <a:gd name="connsiteY108" fmla="*/ 2429937 h 3065928"/>
            <a:gd name="connsiteX109" fmla="*/ 4506832 w 7463392"/>
            <a:gd name="connsiteY109" fmla="*/ 2445177 h 3065928"/>
            <a:gd name="connsiteX110" fmla="*/ 4354432 w 7463392"/>
            <a:gd name="connsiteY110" fmla="*/ 2475657 h 3065928"/>
            <a:gd name="connsiteX111" fmla="*/ 4308712 w 7463392"/>
            <a:gd name="connsiteY111" fmla="*/ 2490897 h 3065928"/>
            <a:gd name="connsiteX112" fmla="*/ 4247752 w 7463392"/>
            <a:gd name="connsiteY112" fmla="*/ 2506137 h 3065928"/>
            <a:gd name="connsiteX113" fmla="*/ 4156312 w 7463392"/>
            <a:gd name="connsiteY113" fmla="*/ 2536617 h 3065928"/>
            <a:gd name="connsiteX114" fmla="*/ 4003912 w 7463392"/>
            <a:gd name="connsiteY114" fmla="*/ 2567097 h 3065928"/>
            <a:gd name="connsiteX115" fmla="*/ 3927712 w 7463392"/>
            <a:gd name="connsiteY115" fmla="*/ 2582337 h 3065928"/>
            <a:gd name="connsiteX116" fmla="*/ 3836272 w 7463392"/>
            <a:gd name="connsiteY116" fmla="*/ 2612817 h 3065928"/>
            <a:gd name="connsiteX117" fmla="*/ 3683872 w 7463392"/>
            <a:gd name="connsiteY117" fmla="*/ 2643297 h 3065928"/>
            <a:gd name="connsiteX118" fmla="*/ 3592432 w 7463392"/>
            <a:gd name="connsiteY118" fmla="*/ 2673777 h 3065928"/>
            <a:gd name="connsiteX119" fmla="*/ 3546712 w 7463392"/>
            <a:gd name="connsiteY119" fmla="*/ 2689017 h 3065928"/>
            <a:gd name="connsiteX120" fmla="*/ 3424792 w 7463392"/>
            <a:gd name="connsiteY120" fmla="*/ 2719497 h 3065928"/>
            <a:gd name="connsiteX121" fmla="*/ 2967592 w 7463392"/>
            <a:gd name="connsiteY121" fmla="*/ 2819400 h 3065928"/>
            <a:gd name="connsiteX122" fmla="*/ 2662792 w 7463392"/>
            <a:gd name="connsiteY122" fmla="*/ 2819400 h 3065928"/>
            <a:gd name="connsiteX123" fmla="*/ 2510392 w 7463392"/>
            <a:gd name="connsiteY123" fmla="*/ 2743200 h 3065928"/>
            <a:gd name="connsiteX124" fmla="*/ 2434192 w 7463392"/>
            <a:gd name="connsiteY124" fmla="*/ 2743200 h 3065928"/>
            <a:gd name="connsiteX125" fmla="*/ 2129392 w 7463392"/>
            <a:gd name="connsiteY125" fmla="*/ 2667000 h 3065928"/>
            <a:gd name="connsiteX126" fmla="*/ 2053192 w 7463392"/>
            <a:gd name="connsiteY126" fmla="*/ 2667000 h 3065928"/>
            <a:gd name="connsiteX127" fmla="*/ 681592 w 7463392"/>
            <a:gd name="connsiteY127" fmla="*/ 2667000 h 3065928"/>
            <a:gd name="connsiteX128" fmla="*/ 1443592 w 7463392"/>
            <a:gd name="connsiteY128" fmla="*/ 2743200 h 3065928"/>
            <a:gd name="connsiteX129" fmla="*/ 1824592 w 7463392"/>
            <a:gd name="connsiteY129" fmla="*/ 2667000 h 3065928"/>
            <a:gd name="connsiteX130" fmla="*/ 1733152 w 7463392"/>
            <a:gd name="connsiteY130" fmla="*/ 2643297 h 3065928"/>
            <a:gd name="connsiteX131" fmla="*/ 605392 w 7463392"/>
            <a:gd name="connsiteY131" fmla="*/ 2643297 h 3065928"/>
            <a:gd name="connsiteX132" fmla="*/ 71992 w 7463392"/>
            <a:gd name="connsiteY132" fmla="*/ 2895600 h 3065928"/>
            <a:gd name="connsiteX133" fmla="*/ 498712 w 7463392"/>
            <a:gd name="connsiteY133" fmla="*/ 2795697 h 3065928"/>
            <a:gd name="connsiteX134" fmla="*/ 452992 w 7463392"/>
            <a:gd name="connsiteY134" fmla="*/ 2841417 h 3065928"/>
            <a:gd name="connsiteX135" fmla="*/ 422512 w 7463392"/>
            <a:gd name="connsiteY135" fmla="*/ 2887137 h 3065928"/>
            <a:gd name="connsiteX136" fmla="*/ 331072 w 7463392"/>
            <a:gd name="connsiteY136" fmla="*/ 2963337 h 3065928"/>
            <a:gd name="connsiteX137" fmla="*/ 270112 w 7463392"/>
            <a:gd name="connsiteY137" fmla="*/ 2978577 h 3065928"/>
            <a:gd name="connsiteX138" fmla="*/ 178672 w 7463392"/>
            <a:gd name="connsiteY138" fmla="*/ 3024297 h 3065928"/>
            <a:gd name="connsiteX139" fmla="*/ 132952 w 7463392"/>
            <a:gd name="connsiteY139" fmla="*/ 3054777 h 3065928"/>
            <a:gd name="connsiteX140" fmla="*/ 41512 w 7463392"/>
            <a:gd name="connsiteY140" fmla="*/ 2948097 h 3065928"/>
            <a:gd name="connsiteX141" fmla="*/ 26272 w 7463392"/>
            <a:gd name="connsiteY141" fmla="*/ 2902377 h 3065928"/>
            <a:gd name="connsiteX142" fmla="*/ 41512 w 7463392"/>
            <a:gd name="connsiteY142" fmla="*/ 2910840 h 3065928"/>
            <a:gd name="connsiteX143" fmla="*/ 87232 w 7463392"/>
            <a:gd name="connsiteY143" fmla="*/ 2689017 h 3065928"/>
            <a:gd name="connsiteX144" fmla="*/ 163432 w 7463392"/>
            <a:gd name="connsiteY144" fmla="*/ 2689017 h 3065928"/>
            <a:gd name="connsiteX145" fmla="*/ 117712 w 7463392"/>
            <a:gd name="connsiteY145" fmla="*/ 2673777 h 3065928"/>
            <a:gd name="connsiteX146" fmla="*/ 224392 w 7463392"/>
            <a:gd name="connsiteY146" fmla="*/ 2438400 h 3065928"/>
            <a:gd name="connsiteX147" fmla="*/ 376792 w 7463392"/>
            <a:gd name="connsiteY147" fmla="*/ 2362200 h 3065928"/>
            <a:gd name="connsiteX148" fmla="*/ 986392 w 7463392"/>
            <a:gd name="connsiteY148" fmla="*/ 2057400 h 3065928"/>
            <a:gd name="connsiteX149" fmla="*/ 788272 w 7463392"/>
            <a:gd name="connsiteY149" fmla="*/ 2179320 h 3065928"/>
            <a:gd name="connsiteX150" fmla="*/ 1900792 w 7463392"/>
            <a:gd name="connsiteY150" fmla="*/ 1600200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82392 w 7463392"/>
            <a:gd name="connsiteY80" fmla="*/ 990600 h 3065928"/>
            <a:gd name="connsiteX81" fmla="*/ 7371952 w 7463392"/>
            <a:gd name="connsiteY81" fmla="*/ 52497 h 3065928"/>
            <a:gd name="connsiteX82" fmla="*/ 7402432 w 7463392"/>
            <a:gd name="connsiteY82" fmla="*/ 98217 h 3065928"/>
            <a:gd name="connsiteX83" fmla="*/ 7417672 w 7463392"/>
            <a:gd name="connsiteY83" fmla="*/ 174417 h 3065928"/>
            <a:gd name="connsiteX84" fmla="*/ 7463392 w 7463392"/>
            <a:gd name="connsiteY84" fmla="*/ 296337 h 3065928"/>
            <a:gd name="connsiteX85" fmla="*/ 7448152 w 7463392"/>
            <a:gd name="connsiteY85" fmla="*/ 1805097 h 3065928"/>
            <a:gd name="connsiteX86" fmla="*/ 7387192 w 7463392"/>
            <a:gd name="connsiteY86" fmla="*/ 1881297 h 3065928"/>
            <a:gd name="connsiteX87" fmla="*/ 7280512 w 7463392"/>
            <a:gd name="connsiteY87" fmla="*/ 1896537 h 3065928"/>
            <a:gd name="connsiteX88" fmla="*/ 7234792 w 7463392"/>
            <a:gd name="connsiteY88" fmla="*/ 1927017 h 3065928"/>
            <a:gd name="connsiteX89" fmla="*/ 7173832 w 7463392"/>
            <a:gd name="connsiteY89" fmla="*/ 1942257 h 3065928"/>
            <a:gd name="connsiteX90" fmla="*/ 7143352 w 7463392"/>
            <a:gd name="connsiteY90" fmla="*/ 1987977 h 3065928"/>
            <a:gd name="connsiteX91" fmla="*/ 7021432 w 7463392"/>
            <a:gd name="connsiteY91" fmla="*/ 2003217 h 3065928"/>
            <a:gd name="connsiteX92" fmla="*/ 7036672 w 7463392"/>
            <a:gd name="connsiteY92" fmla="*/ 2042160 h 3065928"/>
            <a:gd name="connsiteX93" fmla="*/ 5558392 w 7463392"/>
            <a:gd name="connsiteY93" fmla="*/ 2057400 h 3065928"/>
            <a:gd name="connsiteX94" fmla="*/ 6869032 w 7463392"/>
            <a:gd name="connsiteY94" fmla="*/ 2033697 h 3065928"/>
            <a:gd name="connsiteX95" fmla="*/ 6091792 w 7463392"/>
            <a:gd name="connsiteY95" fmla="*/ 2133600 h 3065928"/>
            <a:gd name="connsiteX96" fmla="*/ 5649832 w 7463392"/>
            <a:gd name="connsiteY96" fmla="*/ 2048937 h 3065928"/>
            <a:gd name="connsiteX97" fmla="*/ 5588872 w 7463392"/>
            <a:gd name="connsiteY97" fmla="*/ 2064177 h 3065928"/>
            <a:gd name="connsiteX98" fmla="*/ 5497432 w 7463392"/>
            <a:gd name="connsiteY98" fmla="*/ 2094657 h 3065928"/>
            <a:gd name="connsiteX99" fmla="*/ 5360272 w 7463392"/>
            <a:gd name="connsiteY99" fmla="*/ 2140377 h 3065928"/>
            <a:gd name="connsiteX100" fmla="*/ 5299312 w 7463392"/>
            <a:gd name="connsiteY100" fmla="*/ 2155617 h 3065928"/>
            <a:gd name="connsiteX101" fmla="*/ 5192632 w 7463392"/>
            <a:gd name="connsiteY101" fmla="*/ 2186097 h 3065928"/>
            <a:gd name="connsiteX102" fmla="*/ 5070712 w 7463392"/>
            <a:gd name="connsiteY102" fmla="*/ 2247057 h 3065928"/>
            <a:gd name="connsiteX103" fmla="*/ 4979272 w 7463392"/>
            <a:gd name="connsiteY103" fmla="*/ 2277537 h 3065928"/>
            <a:gd name="connsiteX104" fmla="*/ 4933552 w 7463392"/>
            <a:gd name="connsiteY104" fmla="*/ 2292777 h 3065928"/>
            <a:gd name="connsiteX105" fmla="*/ 4887832 w 7463392"/>
            <a:gd name="connsiteY105" fmla="*/ 2323257 h 3065928"/>
            <a:gd name="connsiteX106" fmla="*/ 4750672 w 7463392"/>
            <a:gd name="connsiteY106" fmla="*/ 2368977 h 3065928"/>
            <a:gd name="connsiteX107" fmla="*/ 4689712 w 7463392"/>
            <a:gd name="connsiteY107" fmla="*/ 2384217 h 3065928"/>
            <a:gd name="connsiteX108" fmla="*/ 4552552 w 7463392"/>
            <a:gd name="connsiteY108" fmla="*/ 2429937 h 3065928"/>
            <a:gd name="connsiteX109" fmla="*/ 4506832 w 7463392"/>
            <a:gd name="connsiteY109" fmla="*/ 2445177 h 3065928"/>
            <a:gd name="connsiteX110" fmla="*/ 4354432 w 7463392"/>
            <a:gd name="connsiteY110" fmla="*/ 2475657 h 3065928"/>
            <a:gd name="connsiteX111" fmla="*/ 4308712 w 7463392"/>
            <a:gd name="connsiteY111" fmla="*/ 2490897 h 3065928"/>
            <a:gd name="connsiteX112" fmla="*/ 4247752 w 7463392"/>
            <a:gd name="connsiteY112" fmla="*/ 2506137 h 3065928"/>
            <a:gd name="connsiteX113" fmla="*/ 4156312 w 7463392"/>
            <a:gd name="connsiteY113" fmla="*/ 2536617 h 3065928"/>
            <a:gd name="connsiteX114" fmla="*/ 4003912 w 7463392"/>
            <a:gd name="connsiteY114" fmla="*/ 2567097 h 3065928"/>
            <a:gd name="connsiteX115" fmla="*/ 3927712 w 7463392"/>
            <a:gd name="connsiteY115" fmla="*/ 2582337 h 3065928"/>
            <a:gd name="connsiteX116" fmla="*/ 3836272 w 7463392"/>
            <a:gd name="connsiteY116" fmla="*/ 2612817 h 3065928"/>
            <a:gd name="connsiteX117" fmla="*/ 3683872 w 7463392"/>
            <a:gd name="connsiteY117" fmla="*/ 2643297 h 3065928"/>
            <a:gd name="connsiteX118" fmla="*/ 3592432 w 7463392"/>
            <a:gd name="connsiteY118" fmla="*/ 2673777 h 3065928"/>
            <a:gd name="connsiteX119" fmla="*/ 3546712 w 7463392"/>
            <a:gd name="connsiteY119" fmla="*/ 2689017 h 3065928"/>
            <a:gd name="connsiteX120" fmla="*/ 3424792 w 7463392"/>
            <a:gd name="connsiteY120" fmla="*/ 2719497 h 3065928"/>
            <a:gd name="connsiteX121" fmla="*/ 2967592 w 7463392"/>
            <a:gd name="connsiteY121" fmla="*/ 2819400 h 3065928"/>
            <a:gd name="connsiteX122" fmla="*/ 2662792 w 7463392"/>
            <a:gd name="connsiteY122" fmla="*/ 2819400 h 3065928"/>
            <a:gd name="connsiteX123" fmla="*/ 2510392 w 7463392"/>
            <a:gd name="connsiteY123" fmla="*/ 2743200 h 3065928"/>
            <a:gd name="connsiteX124" fmla="*/ 2434192 w 7463392"/>
            <a:gd name="connsiteY124" fmla="*/ 2743200 h 3065928"/>
            <a:gd name="connsiteX125" fmla="*/ 2129392 w 7463392"/>
            <a:gd name="connsiteY125" fmla="*/ 2667000 h 3065928"/>
            <a:gd name="connsiteX126" fmla="*/ 2053192 w 7463392"/>
            <a:gd name="connsiteY126" fmla="*/ 2667000 h 3065928"/>
            <a:gd name="connsiteX127" fmla="*/ 681592 w 7463392"/>
            <a:gd name="connsiteY127" fmla="*/ 2667000 h 3065928"/>
            <a:gd name="connsiteX128" fmla="*/ 1443592 w 7463392"/>
            <a:gd name="connsiteY128" fmla="*/ 2743200 h 3065928"/>
            <a:gd name="connsiteX129" fmla="*/ 1824592 w 7463392"/>
            <a:gd name="connsiteY129" fmla="*/ 2667000 h 3065928"/>
            <a:gd name="connsiteX130" fmla="*/ 1733152 w 7463392"/>
            <a:gd name="connsiteY130" fmla="*/ 2643297 h 3065928"/>
            <a:gd name="connsiteX131" fmla="*/ 605392 w 7463392"/>
            <a:gd name="connsiteY131" fmla="*/ 2643297 h 3065928"/>
            <a:gd name="connsiteX132" fmla="*/ 71992 w 7463392"/>
            <a:gd name="connsiteY132" fmla="*/ 2895600 h 3065928"/>
            <a:gd name="connsiteX133" fmla="*/ 498712 w 7463392"/>
            <a:gd name="connsiteY133" fmla="*/ 2795697 h 3065928"/>
            <a:gd name="connsiteX134" fmla="*/ 452992 w 7463392"/>
            <a:gd name="connsiteY134" fmla="*/ 2841417 h 3065928"/>
            <a:gd name="connsiteX135" fmla="*/ 422512 w 7463392"/>
            <a:gd name="connsiteY135" fmla="*/ 2887137 h 3065928"/>
            <a:gd name="connsiteX136" fmla="*/ 331072 w 7463392"/>
            <a:gd name="connsiteY136" fmla="*/ 2963337 h 3065928"/>
            <a:gd name="connsiteX137" fmla="*/ 270112 w 7463392"/>
            <a:gd name="connsiteY137" fmla="*/ 2978577 h 3065928"/>
            <a:gd name="connsiteX138" fmla="*/ 178672 w 7463392"/>
            <a:gd name="connsiteY138" fmla="*/ 3024297 h 3065928"/>
            <a:gd name="connsiteX139" fmla="*/ 132952 w 7463392"/>
            <a:gd name="connsiteY139" fmla="*/ 3054777 h 3065928"/>
            <a:gd name="connsiteX140" fmla="*/ 41512 w 7463392"/>
            <a:gd name="connsiteY140" fmla="*/ 2948097 h 3065928"/>
            <a:gd name="connsiteX141" fmla="*/ 26272 w 7463392"/>
            <a:gd name="connsiteY141" fmla="*/ 2902377 h 3065928"/>
            <a:gd name="connsiteX142" fmla="*/ 41512 w 7463392"/>
            <a:gd name="connsiteY142" fmla="*/ 2910840 h 3065928"/>
            <a:gd name="connsiteX143" fmla="*/ 87232 w 7463392"/>
            <a:gd name="connsiteY143" fmla="*/ 2689017 h 3065928"/>
            <a:gd name="connsiteX144" fmla="*/ 163432 w 7463392"/>
            <a:gd name="connsiteY144" fmla="*/ 2689017 h 3065928"/>
            <a:gd name="connsiteX145" fmla="*/ 117712 w 7463392"/>
            <a:gd name="connsiteY145" fmla="*/ 2673777 h 3065928"/>
            <a:gd name="connsiteX146" fmla="*/ 224392 w 7463392"/>
            <a:gd name="connsiteY146" fmla="*/ 2438400 h 3065928"/>
            <a:gd name="connsiteX147" fmla="*/ 376792 w 7463392"/>
            <a:gd name="connsiteY147" fmla="*/ 2362200 h 3065928"/>
            <a:gd name="connsiteX148" fmla="*/ 986392 w 7463392"/>
            <a:gd name="connsiteY148" fmla="*/ 2057400 h 3065928"/>
            <a:gd name="connsiteX149" fmla="*/ 788272 w 7463392"/>
            <a:gd name="connsiteY149" fmla="*/ 2179320 h 3065928"/>
            <a:gd name="connsiteX150" fmla="*/ 1900792 w 7463392"/>
            <a:gd name="connsiteY150" fmla="*/ 1600200 h 3065928"/>
            <a:gd name="connsiteX151" fmla="*/ 132952 w 7463392"/>
            <a:gd name="connsiteY151" fmla="*/ 2734737 h 3065928"/>
            <a:gd name="connsiteX0" fmla="*/ 132952 w 7463392"/>
            <a:gd name="connsiteY0" fmla="*/ 2734737 h 3065928"/>
            <a:gd name="connsiteX1" fmla="*/ 132952 w 7463392"/>
            <a:gd name="connsiteY1" fmla="*/ 2734737 h 3065928"/>
            <a:gd name="connsiteX2" fmla="*/ 239632 w 7463392"/>
            <a:gd name="connsiteY2" fmla="*/ 2628057 h 3065928"/>
            <a:gd name="connsiteX3" fmla="*/ 300592 w 7463392"/>
            <a:gd name="connsiteY3" fmla="*/ 2536617 h 3065928"/>
            <a:gd name="connsiteX4" fmla="*/ 452992 w 7463392"/>
            <a:gd name="connsiteY4" fmla="*/ 2490897 h 3065928"/>
            <a:gd name="connsiteX5" fmla="*/ 513952 w 7463392"/>
            <a:gd name="connsiteY5" fmla="*/ 2475657 h 3065928"/>
            <a:gd name="connsiteX6" fmla="*/ 559672 w 7463392"/>
            <a:gd name="connsiteY6" fmla="*/ 2460417 h 3065928"/>
            <a:gd name="connsiteX7" fmla="*/ 696832 w 7463392"/>
            <a:gd name="connsiteY7" fmla="*/ 2414697 h 3065928"/>
            <a:gd name="connsiteX8" fmla="*/ 818752 w 7463392"/>
            <a:gd name="connsiteY8" fmla="*/ 2384217 h 3065928"/>
            <a:gd name="connsiteX9" fmla="*/ 1047352 w 7463392"/>
            <a:gd name="connsiteY9" fmla="*/ 2308017 h 3065928"/>
            <a:gd name="connsiteX10" fmla="*/ 1108312 w 7463392"/>
            <a:gd name="connsiteY10" fmla="*/ 2277537 h 3065928"/>
            <a:gd name="connsiteX11" fmla="*/ 1199752 w 7463392"/>
            <a:gd name="connsiteY11" fmla="*/ 2216577 h 3065928"/>
            <a:gd name="connsiteX12" fmla="*/ 1291192 w 7463392"/>
            <a:gd name="connsiteY12" fmla="*/ 2186097 h 3065928"/>
            <a:gd name="connsiteX13" fmla="*/ 1336912 w 7463392"/>
            <a:gd name="connsiteY13" fmla="*/ 2155617 h 3065928"/>
            <a:gd name="connsiteX14" fmla="*/ 1397872 w 7463392"/>
            <a:gd name="connsiteY14" fmla="*/ 2125137 h 3065928"/>
            <a:gd name="connsiteX15" fmla="*/ 1443592 w 7463392"/>
            <a:gd name="connsiteY15" fmla="*/ 2079417 h 3065928"/>
            <a:gd name="connsiteX16" fmla="*/ 1535032 w 7463392"/>
            <a:gd name="connsiteY16" fmla="*/ 2018457 h 3065928"/>
            <a:gd name="connsiteX17" fmla="*/ 1580752 w 7463392"/>
            <a:gd name="connsiteY17" fmla="*/ 1987977 h 3065928"/>
            <a:gd name="connsiteX18" fmla="*/ 1626472 w 7463392"/>
            <a:gd name="connsiteY18" fmla="*/ 1957497 h 3065928"/>
            <a:gd name="connsiteX19" fmla="*/ 1672192 w 7463392"/>
            <a:gd name="connsiteY19" fmla="*/ 1911777 h 3065928"/>
            <a:gd name="connsiteX20" fmla="*/ 1733152 w 7463392"/>
            <a:gd name="connsiteY20" fmla="*/ 1896537 h 3065928"/>
            <a:gd name="connsiteX21" fmla="*/ 1824592 w 7463392"/>
            <a:gd name="connsiteY21" fmla="*/ 1835577 h 3065928"/>
            <a:gd name="connsiteX22" fmla="*/ 2007472 w 7463392"/>
            <a:gd name="connsiteY22" fmla="*/ 1774617 h 3065928"/>
            <a:gd name="connsiteX23" fmla="*/ 2083672 w 7463392"/>
            <a:gd name="connsiteY23" fmla="*/ 1759377 h 3065928"/>
            <a:gd name="connsiteX24" fmla="*/ 2129392 w 7463392"/>
            <a:gd name="connsiteY24" fmla="*/ 1676400 h 3065928"/>
            <a:gd name="connsiteX25" fmla="*/ 2617072 w 7463392"/>
            <a:gd name="connsiteY25" fmla="*/ 1683177 h 3065928"/>
            <a:gd name="connsiteX26" fmla="*/ 2693272 w 7463392"/>
            <a:gd name="connsiteY26" fmla="*/ 1667937 h 3065928"/>
            <a:gd name="connsiteX27" fmla="*/ 1443592 w 7463392"/>
            <a:gd name="connsiteY27" fmla="*/ 1828800 h 3065928"/>
            <a:gd name="connsiteX28" fmla="*/ 1672192 w 7463392"/>
            <a:gd name="connsiteY28" fmla="*/ 1752600 h 3065928"/>
            <a:gd name="connsiteX29" fmla="*/ 2860912 w 7463392"/>
            <a:gd name="connsiteY29" fmla="*/ 1622217 h 3065928"/>
            <a:gd name="connsiteX30" fmla="*/ 3028552 w 7463392"/>
            <a:gd name="connsiteY30" fmla="*/ 1591737 h 3065928"/>
            <a:gd name="connsiteX31" fmla="*/ 3089512 w 7463392"/>
            <a:gd name="connsiteY31" fmla="*/ 1576497 h 3065928"/>
            <a:gd name="connsiteX32" fmla="*/ 3241912 w 7463392"/>
            <a:gd name="connsiteY32" fmla="*/ 1546017 h 3065928"/>
            <a:gd name="connsiteX33" fmla="*/ 3333352 w 7463392"/>
            <a:gd name="connsiteY33" fmla="*/ 1515537 h 3065928"/>
            <a:gd name="connsiteX34" fmla="*/ 3379072 w 7463392"/>
            <a:gd name="connsiteY34" fmla="*/ 1500297 h 3065928"/>
            <a:gd name="connsiteX35" fmla="*/ 3424792 w 7463392"/>
            <a:gd name="connsiteY35" fmla="*/ 1485057 h 3065928"/>
            <a:gd name="connsiteX36" fmla="*/ 3470512 w 7463392"/>
            <a:gd name="connsiteY36" fmla="*/ 1469817 h 3065928"/>
            <a:gd name="connsiteX37" fmla="*/ 3577192 w 7463392"/>
            <a:gd name="connsiteY37" fmla="*/ 1408857 h 3065928"/>
            <a:gd name="connsiteX38" fmla="*/ 3668632 w 7463392"/>
            <a:gd name="connsiteY38" fmla="*/ 1393617 h 3065928"/>
            <a:gd name="connsiteX39" fmla="*/ 3790552 w 7463392"/>
            <a:gd name="connsiteY39" fmla="*/ 1347897 h 3065928"/>
            <a:gd name="connsiteX40" fmla="*/ 3927712 w 7463392"/>
            <a:gd name="connsiteY40" fmla="*/ 1302177 h 3065928"/>
            <a:gd name="connsiteX41" fmla="*/ 4003912 w 7463392"/>
            <a:gd name="connsiteY41" fmla="*/ 1286937 h 3065928"/>
            <a:gd name="connsiteX42" fmla="*/ 4156312 w 7463392"/>
            <a:gd name="connsiteY42" fmla="*/ 1241217 h 3065928"/>
            <a:gd name="connsiteX43" fmla="*/ 4217272 w 7463392"/>
            <a:gd name="connsiteY43" fmla="*/ 1225977 h 3065928"/>
            <a:gd name="connsiteX44" fmla="*/ 4262992 w 7463392"/>
            <a:gd name="connsiteY44" fmla="*/ 1210737 h 3065928"/>
            <a:gd name="connsiteX45" fmla="*/ 4384912 w 7463392"/>
            <a:gd name="connsiteY45" fmla="*/ 1180257 h 3065928"/>
            <a:gd name="connsiteX46" fmla="*/ 4430632 w 7463392"/>
            <a:gd name="connsiteY46" fmla="*/ 1149777 h 3065928"/>
            <a:gd name="connsiteX47" fmla="*/ 5939392 w 7463392"/>
            <a:gd name="connsiteY47" fmla="*/ 228600 h 3065928"/>
            <a:gd name="connsiteX48" fmla="*/ 4720192 w 7463392"/>
            <a:gd name="connsiteY48" fmla="*/ 914400 h 3065928"/>
            <a:gd name="connsiteX49" fmla="*/ 5863192 w 7463392"/>
            <a:gd name="connsiteY49" fmla="*/ 228600 h 3065928"/>
            <a:gd name="connsiteX50" fmla="*/ 5878432 w 7463392"/>
            <a:gd name="connsiteY50" fmla="*/ 243840 h 3065928"/>
            <a:gd name="connsiteX51" fmla="*/ 4704952 w 7463392"/>
            <a:gd name="connsiteY51" fmla="*/ 1058337 h 3065928"/>
            <a:gd name="connsiteX52" fmla="*/ 4750672 w 7463392"/>
            <a:gd name="connsiteY52" fmla="*/ 1043097 h 3065928"/>
            <a:gd name="connsiteX53" fmla="*/ 4857352 w 7463392"/>
            <a:gd name="connsiteY53" fmla="*/ 997377 h 3065928"/>
            <a:gd name="connsiteX54" fmla="*/ 4903072 w 7463392"/>
            <a:gd name="connsiteY54" fmla="*/ 966897 h 3065928"/>
            <a:gd name="connsiteX55" fmla="*/ 5024992 w 7463392"/>
            <a:gd name="connsiteY55" fmla="*/ 921177 h 3065928"/>
            <a:gd name="connsiteX56" fmla="*/ 5116432 w 7463392"/>
            <a:gd name="connsiteY56" fmla="*/ 875457 h 3065928"/>
            <a:gd name="connsiteX57" fmla="*/ 5162152 w 7463392"/>
            <a:gd name="connsiteY57" fmla="*/ 844977 h 3065928"/>
            <a:gd name="connsiteX58" fmla="*/ 5253592 w 7463392"/>
            <a:gd name="connsiteY58" fmla="*/ 814497 h 3065928"/>
            <a:gd name="connsiteX59" fmla="*/ 5390752 w 7463392"/>
            <a:gd name="connsiteY59" fmla="*/ 738297 h 3065928"/>
            <a:gd name="connsiteX60" fmla="*/ 5436472 w 7463392"/>
            <a:gd name="connsiteY60" fmla="*/ 707817 h 3065928"/>
            <a:gd name="connsiteX61" fmla="*/ 5527912 w 7463392"/>
            <a:gd name="connsiteY61" fmla="*/ 677337 h 3065928"/>
            <a:gd name="connsiteX62" fmla="*/ 5634592 w 7463392"/>
            <a:gd name="connsiteY62" fmla="*/ 631617 h 3065928"/>
            <a:gd name="connsiteX63" fmla="*/ 5726032 w 7463392"/>
            <a:gd name="connsiteY63" fmla="*/ 570657 h 3065928"/>
            <a:gd name="connsiteX64" fmla="*/ 5817472 w 7463392"/>
            <a:gd name="connsiteY64" fmla="*/ 540177 h 3065928"/>
            <a:gd name="connsiteX65" fmla="*/ 5878432 w 7463392"/>
            <a:gd name="connsiteY65" fmla="*/ 509697 h 3065928"/>
            <a:gd name="connsiteX66" fmla="*/ 5954632 w 7463392"/>
            <a:gd name="connsiteY66" fmla="*/ 494457 h 3065928"/>
            <a:gd name="connsiteX67" fmla="*/ 6000352 w 7463392"/>
            <a:gd name="connsiteY67" fmla="*/ 479217 h 3065928"/>
            <a:gd name="connsiteX68" fmla="*/ 6046072 w 7463392"/>
            <a:gd name="connsiteY68" fmla="*/ 448737 h 3065928"/>
            <a:gd name="connsiteX69" fmla="*/ 6137512 w 7463392"/>
            <a:gd name="connsiteY69" fmla="*/ 418257 h 3065928"/>
            <a:gd name="connsiteX70" fmla="*/ 6274672 w 7463392"/>
            <a:gd name="connsiteY70" fmla="*/ 326817 h 3065928"/>
            <a:gd name="connsiteX71" fmla="*/ 6320392 w 7463392"/>
            <a:gd name="connsiteY71" fmla="*/ 296337 h 3065928"/>
            <a:gd name="connsiteX72" fmla="*/ 6381352 w 7463392"/>
            <a:gd name="connsiteY72" fmla="*/ 265857 h 3065928"/>
            <a:gd name="connsiteX73" fmla="*/ 6488032 w 7463392"/>
            <a:gd name="connsiteY73" fmla="*/ 220137 h 3065928"/>
            <a:gd name="connsiteX74" fmla="*/ 6244192 w 7463392"/>
            <a:gd name="connsiteY74" fmla="*/ 152400 h 3065928"/>
            <a:gd name="connsiteX75" fmla="*/ 6808072 w 7463392"/>
            <a:gd name="connsiteY75" fmla="*/ 98217 h 3065928"/>
            <a:gd name="connsiteX76" fmla="*/ 6609952 w 7463392"/>
            <a:gd name="connsiteY76" fmla="*/ 30480 h 3065928"/>
            <a:gd name="connsiteX77" fmla="*/ 6853792 w 7463392"/>
            <a:gd name="connsiteY77" fmla="*/ 82977 h 3065928"/>
            <a:gd name="connsiteX78" fmla="*/ 6914752 w 7463392"/>
            <a:gd name="connsiteY78" fmla="*/ 67737 h 3065928"/>
            <a:gd name="connsiteX79" fmla="*/ 7082392 w 7463392"/>
            <a:gd name="connsiteY79" fmla="*/ 2133600 h 3065928"/>
            <a:gd name="connsiteX80" fmla="*/ 7082392 w 7463392"/>
            <a:gd name="connsiteY80" fmla="*/ 990600 h 3065928"/>
            <a:gd name="connsiteX81" fmla="*/ 7371952 w 7463392"/>
            <a:gd name="connsiteY81" fmla="*/ 52497 h 3065928"/>
            <a:gd name="connsiteX82" fmla="*/ 7402432 w 7463392"/>
            <a:gd name="connsiteY82" fmla="*/ 98217 h 3065928"/>
            <a:gd name="connsiteX83" fmla="*/ 7417672 w 7463392"/>
            <a:gd name="connsiteY83" fmla="*/ 174417 h 3065928"/>
            <a:gd name="connsiteX84" fmla="*/ 7463392 w 7463392"/>
            <a:gd name="connsiteY84" fmla="*/ 296337 h 3065928"/>
            <a:gd name="connsiteX85" fmla="*/ 7448152 w 7463392"/>
            <a:gd name="connsiteY85" fmla="*/ 1805097 h 3065928"/>
            <a:gd name="connsiteX86" fmla="*/ 7387192 w 7463392"/>
            <a:gd name="connsiteY86" fmla="*/ 1881297 h 3065928"/>
            <a:gd name="connsiteX87" fmla="*/ 7280512 w 7463392"/>
            <a:gd name="connsiteY87" fmla="*/ 1896537 h 3065928"/>
            <a:gd name="connsiteX88" fmla="*/ 7234792 w 7463392"/>
            <a:gd name="connsiteY88" fmla="*/ 1927017 h 3065928"/>
            <a:gd name="connsiteX89" fmla="*/ 7143352 w 7463392"/>
            <a:gd name="connsiteY89" fmla="*/ 1987977 h 3065928"/>
            <a:gd name="connsiteX90" fmla="*/ 7021432 w 7463392"/>
            <a:gd name="connsiteY90" fmla="*/ 2003217 h 3065928"/>
            <a:gd name="connsiteX91" fmla="*/ 7036672 w 7463392"/>
            <a:gd name="connsiteY91" fmla="*/ 2042160 h 3065928"/>
            <a:gd name="connsiteX92" fmla="*/ 5558392 w 7463392"/>
            <a:gd name="connsiteY92" fmla="*/ 2057400 h 3065928"/>
            <a:gd name="connsiteX93" fmla="*/ 6869032 w 7463392"/>
            <a:gd name="connsiteY93" fmla="*/ 2033697 h 3065928"/>
            <a:gd name="connsiteX94" fmla="*/ 6091792 w 7463392"/>
            <a:gd name="connsiteY94" fmla="*/ 2133600 h 3065928"/>
            <a:gd name="connsiteX95" fmla="*/ 5649832 w 7463392"/>
            <a:gd name="connsiteY95" fmla="*/ 2048937 h 3065928"/>
            <a:gd name="connsiteX96" fmla="*/ 5588872 w 7463392"/>
            <a:gd name="connsiteY96" fmla="*/ 2064177 h 3065928"/>
            <a:gd name="connsiteX97" fmla="*/ 5497432 w 7463392"/>
            <a:gd name="connsiteY97" fmla="*/ 2094657 h 3065928"/>
            <a:gd name="connsiteX98" fmla="*/ 5360272 w 7463392"/>
            <a:gd name="connsiteY98" fmla="*/ 2140377 h 3065928"/>
            <a:gd name="connsiteX99" fmla="*/ 5299312 w 7463392"/>
            <a:gd name="connsiteY99" fmla="*/ 2155617 h 3065928"/>
            <a:gd name="connsiteX100" fmla="*/ 5192632 w 7463392"/>
            <a:gd name="connsiteY100" fmla="*/ 2186097 h 3065928"/>
            <a:gd name="connsiteX101" fmla="*/ 5070712 w 7463392"/>
            <a:gd name="connsiteY101" fmla="*/ 2247057 h 3065928"/>
            <a:gd name="connsiteX102" fmla="*/ 4979272 w 7463392"/>
            <a:gd name="connsiteY102" fmla="*/ 2277537 h 3065928"/>
            <a:gd name="connsiteX103" fmla="*/ 4933552 w 7463392"/>
            <a:gd name="connsiteY103" fmla="*/ 2292777 h 3065928"/>
            <a:gd name="connsiteX104" fmla="*/ 4887832 w 7463392"/>
            <a:gd name="connsiteY104" fmla="*/ 2323257 h 3065928"/>
            <a:gd name="connsiteX105" fmla="*/ 4750672 w 7463392"/>
            <a:gd name="connsiteY105" fmla="*/ 2368977 h 3065928"/>
            <a:gd name="connsiteX106" fmla="*/ 4689712 w 7463392"/>
            <a:gd name="connsiteY106" fmla="*/ 2384217 h 3065928"/>
            <a:gd name="connsiteX107" fmla="*/ 4552552 w 7463392"/>
            <a:gd name="connsiteY107" fmla="*/ 2429937 h 3065928"/>
            <a:gd name="connsiteX108" fmla="*/ 4506832 w 7463392"/>
            <a:gd name="connsiteY108" fmla="*/ 2445177 h 3065928"/>
            <a:gd name="connsiteX109" fmla="*/ 4354432 w 7463392"/>
            <a:gd name="connsiteY109" fmla="*/ 2475657 h 3065928"/>
            <a:gd name="connsiteX110" fmla="*/ 4308712 w 7463392"/>
            <a:gd name="connsiteY110" fmla="*/ 2490897 h 3065928"/>
            <a:gd name="connsiteX111" fmla="*/ 4247752 w 7463392"/>
            <a:gd name="connsiteY111" fmla="*/ 2506137 h 3065928"/>
            <a:gd name="connsiteX112" fmla="*/ 4156312 w 7463392"/>
            <a:gd name="connsiteY112" fmla="*/ 2536617 h 3065928"/>
            <a:gd name="connsiteX113" fmla="*/ 4003912 w 7463392"/>
            <a:gd name="connsiteY113" fmla="*/ 2567097 h 3065928"/>
            <a:gd name="connsiteX114" fmla="*/ 3927712 w 7463392"/>
            <a:gd name="connsiteY114" fmla="*/ 2582337 h 3065928"/>
            <a:gd name="connsiteX115" fmla="*/ 3836272 w 7463392"/>
            <a:gd name="connsiteY115" fmla="*/ 2612817 h 3065928"/>
            <a:gd name="connsiteX116" fmla="*/ 3683872 w 7463392"/>
            <a:gd name="connsiteY116" fmla="*/ 2643297 h 3065928"/>
            <a:gd name="connsiteX117" fmla="*/ 3592432 w 7463392"/>
            <a:gd name="connsiteY117" fmla="*/ 2673777 h 3065928"/>
            <a:gd name="connsiteX118" fmla="*/ 3546712 w 7463392"/>
            <a:gd name="connsiteY118" fmla="*/ 2689017 h 3065928"/>
            <a:gd name="connsiteX119" fmla="*/ 3424792 w 7463392"/>
            <a:gd name="connsiteY119" fmla="*/ 2719497 h 3065928"/>
            <a:gd name="connsiteX120" fmla="*/ 2967592 w 7463392"/>
            <a:gd name="connsiteY120" fmla="*/ 2819400 h 3065928"/>
            <a:gd name="connsiteX121" fmla="*/ 2662792 w 7463392"/>
            <a:gd name="connsiteY121" fmla="*/ 2819400 h 3065928"/>
            <a:gd name="connsiteX122" fmla="*/ 2510392 w 7463392"/>
            <a:gd name="connsiteY122" fmla="*/ 2743200 h 3065928"/>
            <a:gd name="connsiteX123" fmla="*/ 2434192 w 7463392"/>
            <a:gd name="connsiteY123" fmla="*/ 2743200 h 3065928"/>
            <a:gd name="connsiteX124" fmla="*/ 2129392 w 7463392"/>
            <a:gd name="connsiteY124" fmla="*/ 2667000 h 3065928"/>
            <a:gd name="connsiteX125" fmla="*/ 2053192 w 7463392"/>
            <a:gd name="connsiteY125" fmla="*/ 2667000 h 3065928"/>
            <a:gd name="connsiteX126" fmla="*/ 681592 w 7463392"/>
            <a:gd name="connsiteY126" fmla="*/ 2667000 h 3065928"/>
            <a:gd name="connsiteX127" fmla="*/ 1443592 w 7463392"/>
            <a:gd name="connsiteY127" fmla="*/ 2743200 h 3065928"/>
            <a:gd name="connsiteX128" fmla="*/ 1824592 w 7463392"/>
            <a:gd name="connsiteY128" fmla="*/ 2667000 h 3065928"/>
            <a:gd name="connsiteX129" fmla="*/ 1733152 w 7463392"/>
            <a:gd name="connsiteY129" fmla="*/ 2643297 h 3065928"/>
            <a:gd name="connsiteX130" fmla="*/ 605392 w 7463392"/>
            <a:gd name="connsiteY130" fmla="*/ 2643297 h 3065928"/>
            <a:gd name="connsiteX131" fmla="*/ 71992 w 7463392"/>
            <a:gd name="connsiteY131" fmla="*/ 2895600 h 3065928"/>
            <a:gd name="connsiteX132" fmla="*/ 498712 w 7463392"/>
            <a:gd name="connsiteY132" fmla="*/ 2795697 h 3065928"/>
            <a:gd name="connsiteX133" fmla="*/ 452992 w 7463392"/>
            <a:gd name="connsiteY133" fmla="*/ 2841417 h 3065928"/>
            <a:gd name="connsiteX134" fmla="*/ 422512 w 7463392"/>
            <a:gd name="connsiteY134" fmla="*/ 2887137 h 3065928"/>
            <a:gd name="connsiteX135" fmla="*/ 331072 w 7463392"/>
            <a:gd name="connsiteY135" fmla="*/ 2963337 h 3065928"/>
            <a:gd name="connsiteX136" fmla="*/ 270112 w 7463392"/>
            <a:gd name="connsiteY136" fmla="*/ 2978577 h 3065928"/>
            <a:gd name="connsiteX137" fmla="*/ 178672 w 7463392"/>
            <a:gd name="connsiteY137" fmla="*/ 3024297 h 3065928"/>
            <a:gd name="connsiteX138" fmla="*/ 132952 w 7463392"/>
            <a:gd name="connsiteY138" fmla="*/ 3054777 h 3065928"/>
            <a:gd name="connsiteX139" fmla="*/ 41512 w 7463392"/>
            <a:gd name="connsiteY139" fmla="*/ 2948097 h 3065928"/>
            <a:gd name="connsiteX140" fmla="*/ 26272 w 7463392"/>
            <a:gd name="connsiteY140" fmla="*/ 2902377 h 3065928"/>
            <a:gd name="connsiteX141" fmla="*/ 41512 w 7463392"/>
            <a:gd name="connsiteY141" fmla="*/ 2910840 h 3065928"/>
            <a:gd name="connsiteX142" fmla="*/ 87232 w 7463392"/>
            <a:gd name="connsiteY142" fmla="*/ 2689017 h 3065928"/>
            <a:gd name="connsiteX143" fmla="*/ 163432 w 7463392"/>
            <a:gd name="connsiteY143" fmla="*/ 2689017 h 3065928"/>
            <a:gd name="connsiteX144" fmla="*/ 117712 w 7463392"/>
            <a:gd name="connsiteY144" fmla="*/ 2673777 h 3065928"/>
            <a:gd name="connsiteX145" fmla="*/ 224392 w 7463392"/>
            <a:gd name="connsiteY145" fmla="*/ 2438400 h 3065928"/>
            <a:gd name="connsiteX146" fmla="*/ 376792 w 7463392"/>
            <a:gd name="connsiteY146" fmla="*/ 2362200 h 3065928"/>
            <a:gd name="connsiteX147" fmla="*/ 986392 w 7463392"/>
            <a:gd name="connsiteY147" fmla="*/ 2057400 h 3065928"/>
            <a:gd name="connsiteX148" fmla="*/ 788272 w 7463392"/>
            <a:gd name="connsiteY148" fmla="*/ 2179320 h 3065928"/>
            <a:gd name="connsiteX149" fmla="*/ 1900792 w 7463392"/>
            <a:gd name="connsiteY149" fmla="*/ 1600200 h 3065928"/>
            <a:gd name="connsiteX150" fmla="*/ 132952 w 7463392"/>
            <a:gd name="connsiteY150" fmla="*/ 2734737 h 3065928"/>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143352 w 7463392"/>
            <a:gd name="connsiteY8" fmla="*/ 1963420 h 3041371"/>
            <a:gd name="connsiteX9" fmla="*/ 7021432 w 7463392"/>
            <a:gd name="connsiteY9" fmla="*/ 1978660 h 3041371"/>
            <a:gd name="connsiteX10" fmla="*/ 7036672 w 7463392"/>
            <a:gd name="connsiteY10" fmla="*/ 2017603 h 3041371"/>
            <a:gd name="connsiteX11" fmla="*/ 5558392 w 7463392"/>
            <a:gd name="connsiteY11" fmla="*/ 2032843 h 3041371"/>
            <a:gd name="connsiteX12" fmla="*/ 6869032 w 7463392"/>
            <a:gd name="connsiteY12" fmla="*/ 2009140 h 3041371"/>
            <a:gd name="connsiteX13" fmla="*/ 6091792 w 7463392"/>
            <a:gd name="connsiteY13" fmla="*/ 2109043 h 3041371"/>
            <a:gd name="connsiteX14" fmla="*/ 5649832 w 7463392"/>
            <a:gd name="connsiteY14" fmla="*/ 2024380 h 3041371"/>
            <a:gd name="connsiteX15" fmla="*/ 5588872 w 7463392"/>
            <a:gd name="connsiteY15" fmla="*/ 2039620 h 3041371"/>
            <a:gd name="connsiteX16" fmla="*/ 5497432 w 7463392"/>
            <a:gd name="connsiteY16" fmla="*/ 2070100 h 3041371"/>
            <a:gd name="connsiteX17" fmla="*/ 5360272 w 7463392"/>
            <a:gd name="connsiteY17" fmla="*/ 2115820 h 3041371"/>
            <a:gd name="connsiteX18" fmla="*/ 5299312 w 7463392"/>
            <a:gd name="connsiteY18" fmla="*/ 2131060 h 3041371"/>
            <a:gd name="connsiteX19" fmla="*/ 5192632 w 7463392"/>
            <a:gd name="connsiteY19" fmla="*/ 2161540 h 3041371"/>
            <a:gd name="connsiteX20" fmla="*/ 5070712 w 7463392"/>
            <a:gd name="connsiteY20" fmla="*/ 2222500 h 3041371"/>
            <a:gd name="connsiteX21" fmla="*/ 4979272 w 7463392"/>
            <a:gd name="connsiteY21" fmla="*/ 2252980 h 3041371"/>
            <a:gd name="connsiteX22" fmla="*/ 4933552 w 7463392"/>
            <a:gd name="connsiteY22" fmla="*/ 2268220 h 3041371"/>
            <a:gd name="connsiteX23" fmla="*/ 4887832 w 7463392"/>
            <a:gd name="connsiteY23" fmla="*/ 2298700 h 3041371"/>
            <a:gd name="connsiteX24" fmla="*/ 4750672 w 7463392"/>
            <a:gd name="connsiteY24" fmla="*/ 2344420 h 3041371"/>
            <a:gd name="connsiteX25" fmla="*/ 4689712 w 7463392"/>
            <a:gd name="connsiteY25" fmla="*/ 2359660 h 3041371"/>
            <a:gd name="connsiteX26" fmla="*/ 4552552 w 7463392"/>
            <a:gd name="connsiteY26" fmla="*/ 2405380 h 3041371"/>
            <a:gd name="connsiteX27" fmla="*/ 4506832 w 7463392"/>
            <a:gd name="connsiteY27" fmla="*/ 2420620 h 3041371"/>
            <a:gd name="connsiteX28" fmla="*/ 4354432 w 7463392"/>
            <a:gd name="connsiteY28" fmla="*/ 2451100 h 3041371"/>
            <a:gd name="connsiteX29" fmla="*/ 4308712 w 7463392"/>
            <a:gd name="connsiteY29" fmla="*/ 2466340 h 3041371"/>
            <a:gd name="connsiteX30" fmla="*/ 4247752 w 7463392"/>
            <a:gd name="connsiteY30" fmla="*/ 2481580 h 3041371"/>
            <a:gd name="connsiteX31" fmla="*/ 4156312 w 7463392"/>
            <a:gd name="connsiteY31" fmla="*/ 2512060 h 3041371"/>
            <a:gd name="connsiteX32" fmla="*/ 4003912 w 7463392"/>
            <a:gd name="connsiteY32" fmla="*/ 2542540 h 3041371"/>
            <a:gd name="connsiteX33" fmla="*/ 3927712 w 7463392"/>
            <a:gd name="connsiteY33" fmla="*/ 2557780 h 3041371"/>
            <a:gd name="connsiteX34" fmla="*/ 3836272 w 7463392"/>
            <a:gd name="connsiteY34" fmla="*/ 2588260 h 3041371"/>
            <a:gd name="connsiteX35" fmla="*/ 3683872 w 7463392"/>
            <a:gd name="connsiteY35" fmla="*/ 2618740 h 3041371"/>
            <a:gd name="connsiteX36" fmla="*/ 3592432 w 7463392"/>
            <a:gd name="connsiteY36" fmla="*/ 2649220 h 3041371"/>
            <a:gd name="connsiteX37" fmla="*/ 3546712 w 7463392"/>
            <a:gd name="connsiteY37" fmla="*/ 2664460 h 3041371"/>
            <a:gd name="connsiteX38" fmla="*/ 3424792 w 7463392"/>
            <a:gd name="connsiteY38" fmla="*/ 2694940 h 3041371"/>
            <a:gd name="connsiteX39" fmla="*/ 2967592 w 7463392"/>
            <a:gd name="connsiteY39" fmla="*/ 2794843 h 3041371"/>
            <a:gd name="connsiteX40" fmla="*/ 2662792 w 7463392"/>
            <a:gd name="connsiteY40" fmla="*/ 2794843 h 3041371"/>
            <a:gd name="connsiteX41" fmla="*/ 2510392 w 7463392"/>
            <a:gd name="connsiteY41" fmla="*/ 2718643 h 3041371"/>
            <a:gd name="connsiteX42" fmla="*/ 2434192 w 7463392"/>
            <a:gd name="connsiteY42" fmla="*/ 2718643 h 3041371"/>
            <a:gd name="connsiteX43" fmla="*/ 2129392 w 7463392"/>
            <a:gd name="connsiteY43" fmla="*/ 2642443 h 3041371"/>
            <a:gd name="connsiteX44" fmla="*/ 2053192 w 7463392"/>
            <a:gd name="connsiteY44" fmla="*/ 2642443 h 3041371"/>
            <a:gd name="connsiteX45" fmla="*/ 681592 w 7463392"/>
            <a:gd name="connsiteY45" fmla="*/ 2642443 h 3041371"/>
            <a:gd name="connsiteX46" fmla="*/ 1443592 w 7463392"/>
            <a:gd name="connsiteY46" fmla="*/ 2718643 h 3041371"/>
            <a:gd name="connsiteX47" fmla="*/ 1824592 w 7463392"/>
            <a:gd name="connsiteY47" fmla="*/ 2642443 h 3041371"/>
            <a:gd name="connsiteX48" fmla="*/ 1733152 w 7463392"/>
            <a:gd name="connsiteY48" fmla="*/ 2618740 h 3041371"/>
            <a:gd name="connsiteX49" fmla="*/ 605392 w 7463392"/>
            <a:gd name="connsiteY49" fmla="*/ 2618740 h 3041371"/>
            <a:gd name="connsiteX50" fmla="*/ 71992 w 7463392"/>
            <a:gd name="connsiteY50" fmla="*/ 2871043 h 3041371"/>
            <a:gd name="connsiteX51" fmla="*/ 498712 w 7463392"/>
            <a:gd name="connsiteY51" fmla="*/ 2771140 h 3041371"/>
            <a:gd name="connsiteX52" fmla="*/ 452992 w 7463392"/>
            <a:gd name="connsiteY52" fmla="*/ 2816860 h 3041371"/>
            <a:gd name="connsiteX53" fmla="*/ 422512 w 7463392"/>
            <a:gd name="connsiteY53" fmla="*/ 2862580 h 3041371"/>
            <a:gd name="connsiteX54" fmla="*/ 331072 w 7463392"/>
            <a:gd name="connsiteY54" fmla="*/ 2938780 h 3041371"/>
            <a:gd name="connsiteX55" fmla="*/ 270112 w 7463392"/>
            <a:gd name="connsiteY55" fmla="*/ 2954020 h 3041371"/>
            <a:gd name="connsiteX56" fmla="*/ 178672 w 7463392"/>
            <a:gd name="connsiteY56" fmla="*/ 2999740 h 3041371"/>
            <a:gd name="connsiteX57" fmla="*/ 132952 w 7463392"/>
            <a:gd name="connsiteY57" fmla="*/ 3030220 h 3041371"/>
            <a:gd name="connsiteX58" fmla="*/ 41512 w 7463392"/>
            <a:gd name="connsiteY58" fmla="*/ 2923540 h 3041371"/>
            <a:gd name="connsiteX59" fmla="*/ 26272 w 7463392"/>
            <a:gd name="connsiteY59" fmla="*/ 2877820 h 3041371"/>
            <a:gd name="connsiteX60" fmla="*/ 41512 w 7463392"/>
            <a:gd name="connsiteY60" fmla="*/ 2886283 h 3041371"/>
            <a:gd name="connsiteX61" fmla="*/ 87232 w 7463392"/>
            <a:gd name="connsiteY61" fmla="*/ 2664460 h 3041371"/>
            <a:gd name="connsiteX62" fmla="*/ 163432 w 7463392"/>
            <a:gd name="connsiteY62" fmla="*/ 2664460 h 3041371"/>
            <a:gd name="connsiteX63" fmla="*/ 117712 w 7463392"/>
            <a:gd name="connsiteY63" fmla="*/ 2649220 h 3041371"/>
            <a:gd name="connsiteX64" fmla="*/ 224392 w 7463392"/>
            <a:gd name="connsiteY64" fmla="*/ 2413843 h 3041371"/>
            <a:gd name="connsiteX65" fmla="*/ 376792 w 7463392"/>
            <a:gd name="connsiteY65" fmla="*/ 2337643 h 3041371"/>
            <a:gd name="connsiteX66" fmla="*/ 986392 w 7463392"/>
            <a:gd name="connsiteY66" fmla="*/ 2032843 h 3041371"/>
            <a:gd name="connsiteX67" fmla="*/ 788272 w 7463392"/>
            <a:gd name="connsiteY67" fmla="*/ 2154763 h 3041371"/>
            <a:gd name="connsiteX68" fmla="*/ 1900792 w 7463392"/>
            <a:gd name="connsiteY68" fmla="*/ 1575643 h 3041371"/>
            <a:gd name="connsiteX69" fmla="*/ 132952 w 7463392"/>
            <a:gd name="connsiteY69" fmla="*/ 2710180 h 3041371"/>
            <a:gd name="connsiteX70" fmla="*/ 132952 w 7463392"/>
            <a:gd name="connsiteY70" fmla="*/ 2710180 h 3041371"/>
            <a:gd name="connsiteX71" fmla="*/ 239632 w 7463392"/>
            <a:gd name="connsiteY71" fmla="*/ 2603500 h 3041371"/>
            <a:gd name="connsiteX72" fmla="*/ 300592 w 7463392"/>
            <a:gd name="connsiteY72" fmla="*/ 2512060 h 3041371"/>
            <a:gd name="connsiteX73" fmla="*/ 452992 w 7463392"/>
            <a:gd name="connsiteY73" fmla="*/ 2466340 h 3041371"/>
            <a:gd name="connsiteX74" fmla="*/ 513952 w 7463392"/>
            <a:gd name="connsiteY74" fmla="*/ 2451100 h 3041371"/>
            <a:gd name="connsiteX75" fmla="*/ 559672 w 7463392"/>
            <a:gd name="connsiteY75" fmla="*/ 2435860 h 3041371"/>
            <a:gd name="connsiteX76" fmla="*/ 696832 w 7463392"/>
            <a:gd name="connsiteY76" fmla="*/ 2390140 h 3041371"/>
            <a:gd name="connsiteX77" fmla="*/ 818752 w 7463392"/>
            <a:gd name="connsiteY77" fmla="*/ 2359660 h 3041371"/>
            <a:gd name="connsiteX78" fmla="*/ 1047352 w 7463392"/>
            <a:gd name="connsiteY78" fmla="*/ 2283460 h 3041371"/>
            <a:gd name="connsiteX79" fmla="*/ 1108312 w 7463392"/>
            <a:gd name="connsiteY79" fmla="*/ 2252980 h 3041371"/>
            <a:gd name="connsiteX80" fmla="*/ 1199752 w 7463392"/>
            <a:gd name="connsiteY80" fmla="*/ 2192020 h 3041371"/>
            <a:gd name="connsiteX81" fmla="*/ 1291192 w 7463392"/>
            <a:gd name="connsiteY81" fmla="*/ 2161540 h 3041371"/>
            <a:gd name="connsiteX82" fmla="*/ 1336912 w 7463392"/>
            <a:gd name="connsiteY82" fmla="*/ 2131060 h 3041371"/>
            <a:gd name="connsiteX83" fmla="*/ 1397872 w 7463392"/>
            <a:gd name="connsiteY83" fmla="*/ 2100580 h 3041371"/>
            <a:gd name="connsiteX84" fmla="*/ 1443592 w 7463392"/>
            <a:gd name="connsiteY84" fmla="*/ 2054860 h 3041371"/>
            <a:gd name="connsiteX85" fmla="*/ 1535032 w 7463392"/>
            <a:gd name="connsiteY85" fmla="*/ 1993900 h 3041371"/>
            <a:gd name="connsiteX86" fmla="*/ 1580752 w 7463392"/>
            <a:gd name="connsiteY86" fmla="*/ 1963420 h 3041371"/>
            <a:gd name="connsiteX87" fmla="*/ 1626472 w 7463392"/>
            <a:gd name="connsiteY87" fmla="*/ 1932940 h 3041371"/>
            <a:gd name="connsiteX88" fmla="*/ 1672192 w 7463392"/>
            <a:gd name="connsiteY88" fmla="*/ 1887220 h 3041371"/>
            <a:gd name="connsiteX89" fmla="*/ 1733152 w 7463392"/>
            <a:gd name="connsiteY89" fmla="*/ 1871980 h 3041371"/>
            <a:gd name="connsiteX90" fmla="*/ 1824592 w 7463392"/>
            <a:gd name="connsiteY90" fmla="*/ 1811020 h 3041371"/>
            <a:gd name="connsiteX91" fmla="*/ 2007472 w 7463392"/>
            <a:gd name="connsiteY91" fmla="*/ 1750060 h 3041371"/>
            <a:gd name="connsiteX92" fmla="*/ 2083672 w 7463392"/>
            <a:gd name="connsiteY92" fmla="*/ 1734820 h 3041371"/>
            <a:gd name="connsiteX93" fmla="*/ 2129392 w 7463392"/>
            <a:gd name="connsiteY93" fmla="*/ 1651843 h 3041371"/>
            <a:gd name="connsiteX94" fmla="*/ 2617072 w 7463392"/>
            <a:gd name="connsiteY94" fmla="*/ 1658620 h 3041371"/>
            <a:gd name="connsiteX95" fmla="*/ 2693272 w 7463392"/>
            <a:gd name="connsiteY95" fmla="*/ 1643380 h 3041371"/>
            <a:gd name="connsiteX96" fmla="*/ 1443592 w 7463392"/>
            <a:gd name="connsiteY96" fmla="*/ 1804243 h 3041371"/>
            <a:gd name="connsiteX97" fmla="*/ 1672192 w 7463392"/>
            <a:gd name="connsiteY97" fmla="*/ 1728043 h 3041371"/>
            <a:gd name="connsiteX98" fmla="*/ 2860912 w 7463392"/>
            <a:gd name="connsiteY98" fmla="*/ 1597660 h 3041371"/>
            <a:gd name="connsiteX99" fmla="*/ 3028552 w 7463392"/>
            <a:gd name="connsiteY99" fmla="*/ 1567180 h 3041371"/>
            <a:gd name="connsiteX100" fmla="*/ 3089512 w 7463392"/>
            <a:gd name="connsiteY100" fmla="*/ 1551940 h 3041371"/>
            <a:gd name="connsiteX101" fmla="*/ 3241912 w 7463392"/>
            <a:gd name="connsiteY101" fmla="*/ 1521460 h 3041371"/>
            <a:gd name="connsiteX102" fmla="*/ 3333352 w 7463392"/>
            <a:gd name="connsiteY102" fmla="*/ 1490980 h 3041371"/>
            <a:gd name="connsiteX103" fmla="*/ 3379072 w 7463392"/>
            <a:gd name="connsiteY103" fmla="*/ 1475740 h 3041371"/>
            <a:gd name="connsiteX104" fmla="*/ 3424792 w 7463392"/>
            <a:gd name="connsiteY104" fmla="*/ 1460500 h 3041371"/>
            <a:gd name="connsiteX105" fmla="*/ 3470512 w 7463392"/>
            <a:gd name="connsiteY105" fmla="*/ 1445260 h 3041371"/>
            <a:gd name="connsiteX106" fmla="*/ 3577192 w 7463392"/>
            <a:gd name="connsiteY106" fmla="*/ 1384300 h 3041371"/>
            <a:gd name="connsiteX107" fmla="*/ 3668632 w 7463392"/>
            <a:gd name="connsiteY107" fmla="*/ 1369060 h 3041371"/>
            <a:gd name="connsiteX108" fmla="*/ 3790552 w 7463392"/>
            <a:gd name="connsiteY108" fmla="*/ 1323340 h 3041371"/>
            <a:gd name="connsiteX109" fmla="*/ 3927712 w 7463392"/>
            <a:gd name="connsiteY109" fmla="*/ 1277620 h 3041371"/>
            <a:gd name="connsiteX110" fmla="*/ 4003912 w 7463392"/>
            <a:gd name="connsiteY110" fmla="*/ 1262380 h 3041371"/>
            <a:gd name="connsiteX111" fmla="*/ 4156312 w 7463392"/>
            <a:gd name="connsiteY111" fmla="*/ 1216660 h 3041371"/>
            <a:gd name="connsiteX112" fmla="*/ 4217272 w 7463392"/>
            <a:gd name="connsiteY112" fmla="*/ 1201420 h 3041371"/>
            <a:gd name="connsiteX113" fmla="*/ 4262992 w 7463392"/>
            <a:gd name="connsiteY113" fmla="*/ 1186180 h 3041371"/>
            <a:gd name="connsiteX114" fmla="*/ 4384912 w 7463392"/>
            <a:gd name="connsiteY114" fmla="*/ 1155700 h 3041371"/>
            <a:gd name="connsiteX115" fmla="*/ 4430632 w 7463392"/>
            <a:gd name="connsiteY115" fmla="*/ 1125220 h 3041371"/>
            <a:gd name="connsiteX116" fmla="*/ 5939392 w 7463392"/>
            <a:gd name="connsiteY116" fmla="*/ 204043 h 3041371"/>
            <a:gd name="connsiteX117" fmla="*/ 4720192 w 7463392"/>
            <a:gd name="connsiteY117" fmla="*/ 889843 h 3041371"/>
            <a:gd name="connsiteX118" fmla="*/ 5863192 w 7463392"/>
            <a:gd name="connsiteY118" fmla="*/ 204043 h 3041371"/>
            <a:gd name="connsiteX119" fmla="*/ 5878432 w 7463392"/>
            <a:gd name="connsiteY119" fmla="*/ 219283 h 3041371"/>
            <a:gd name="connsiteX120" fmla="*/ 4704952 w 7463392"/>
            <a:gd name="connsiteY120" fmla="*/ 1033780 h 3041371"/>
            <a:gd name="connsiteX121" fmla="*/ 4750672 w 7463392"/>
            <a:gd name="connsiteY121" fmla="*/ 1018540 h 3041371"/>
            <a:gd name="connsiteX122" fmla="*/ 4857352 w 7463392"/>
            <a:gd name="connsiteY122" fmla="*/ 972820 h 3041371"/>
            <a:gd name="connsiteX123" fmla="*/ 4903072 w 7463392"/>
            <a:gd name="connsiteY123" fmla="*/ 942340 h 3041371"/>
            <a:gd name="connsiteX124" fmla="*/ 5024992 w 7463392"/>
            <a:gd name="connsiteY124" fmla="*/ 896620 h 3041371"/>
            <a:gd name="connsiteX125" fmla="*/ 5116432 w 7463392"/>
            <a:gd name="connsiteY125" fmla="*/ 850900 h 3041371"/>
            <a:gd name="connsiteX126" fmla="*/ 5162152 w 7463392"/>
            <a:gd name="connsiteY126" fmla="*/ 820420 h 3041371"/>
            <a:gd name="connsiteX127" fmla="*/ 5253592 w 7463392"/>
            <a:gd name="connsiteY127" fmla="*/ 789940 h 3041371"/>
            <a:gd name="connsiteX128" fmla="*/ 5390752 w 7463392"/>
            <a:gd name="connsiteY128" fmla="*/ 713740 h 3041371"/>
            <a:gd name="connsiteX129" fmla="*/ 5436472 w 7463392"/>
            <a:gd name="connsiteY129" fmla="*/ 683260 h 3041371"/>
            <a:gd name="connsiteX130" fmla="*/ 5527912 w 7463392"/>
            <a:gd name="connsiteY130" fmla="*/ 652780 h 3041371"/>
            <a:gd name="connsiteX131" fmla="*/ 5634592 w 7463392"/>
            <a:gd name="connsiteY131" fmla="*/ 607060 h 3041371"/>
            <a:gd name="connsiteX132" fmla="*/ 5726032 w 7463392"/>
            <a:gd name="connsiteY132" fmla="*/ 546100 h 3041371"/>
            <a:gd name="connsiteX133" fmla="*/ 5817472 w 7463392"/>
            <a:gd name="connsiteY133" fmla="*/ 515620 h 3041371"/>
            <a:gd name="connsiteX134" fmla="*/ 5878432 w 7463392"/>
            <a:gd name="connsiteY134" fmla="*/ 485140 h 3041371"/>
            <a:gd name="connsiteX135" fmla="*/ 5954632 w 7463392"/>
            <a:gd name="connsiteY135" fmla="*/ 469900 h 3041371"/>
            <a:gd name="connsiteX136" fmla="*/ 6000352 w 7463392"/>
            <a:gd name="connsiteY136" fmla="*/ 454660 h 3041371"/>
            <a:gd name="connsiteX137" fmla="*/ 6046072 w 7463392"/>
            <a:gd name="connsiteY137" fmla="*/ 424180 h 3041371"/>
            <a:gd name="connsiteX138" fmla="*/ 6137512 w 7463392"/>
            <a:gd name="connsiteY138" fmla="*/ 393700 h 3041371"/>
            <a:gd name="connsiteX139" fmla="*/ 6274672 w 7463392"/>
            <a:gd name="connsiteY139" fmla="*/ 302260 h 3041371"/>
            <a:gd name="connsiteX140" fmla="*/ 6320392 w 7463392"/>
            <a:gd name="connsiteY140" fmla="*/ 271780 h 3041371"/>
            <a:gd name="connsiteX141" fmla="*/ 6381352 w 7463392"/>
            <a:gd name="connsiteY141" fmla="*/ 241300 h 3041371"/>
            <a:gd name="connsiteX142" fmla="*/ 6488032 w 7463392"/>
            <a:gd name="connsiteY142" fmla="*/ 195580 h 3041371"/>
            <a:gd name="connsiteX143" fmla="*/ 6244192 w 7463392"/>
            <a:gd name="connsiteY143" fmla="*/ 127843 h 3041371"/>
            <a:gd name="connsiteX144" fmla="*/ 6808072 w 7463392"/>
            <a:gd name="connsiteY144" fmla="*/ 73660 h 3041371"/>
            <a:gd name="connsiteX145" fmla="*/ 6609952 w 7463392"/>
            <a:gd name="connsiteY145" fmla="*/ 5923 h 3041371"/>
            <a:gd name="connsiteX146" fmla="*/ 6853792 w 7463392"/>
            <a:gd name="connsiteY146" fmla="*/ 58420 h 3041371"/>
            <a:gd name="connsiteX147" fmla="*/ 6914752 w 7463392"/>
            <a:gd name="connsiteY147" fmla="*/ 43180 h 3041371"/>
            <a:gd name="connsiteX148" fmla="*/ 7082392 w 7463392"/>
            <a:gd name="connsiteY148" fmla="*/ 2109043 h 3041371"/>
            <a:gd name="connsiteX149" fmla="*/ 7173832 w 7463392"/>
            <a:gd name="connsiteY149" fmla="*/ 1057483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143352 w 7463392"/>
            <a:gd name="connsiteY8" fmla="*/ 1963420 h 3041371"/>
            <a:gd name="connsiteX9" fmla="*/ 7021432 w 7463392"/>
            <a:gd name="connsiteY9" fmla="*/ 1978660 h 3041371"/>
            <a:gd name="connsiteX10" fmla="*/ 7036672 w 7463392"/>
            <a:gd name="connsiteY10" fmla="*/ 2017603 h 3041371"/>
            <a:gd name="connsiteX11" fmla="*/ 5558392 w 7463392"/>
            <a:gd name="connsiteY11" fmla="*/ 2032843 h 3041371"/>
            <a:gd name="connsiteX12" fmla="*/ 6869032 w 7463392"/>
            <a:gd name="connsiteY12" fmla="*/ 2009140 h 3041371"/>
            <a:gd name="connsiteX13" fmla="*/ 6091792 w 7463392"/>
            <a:gd name="connsiteY13" fmla="*/ 2109043 h 3041371"/>
            <a:gd name="connsiteX14" fmla="*/ 5649832 w 7463392"/>
            <a:gd name="connsiteY14" fmla="*/ 2024380 h 3041371"/>
            <a:gd name="connsiteX15" fmla="*/ 5588872 w 7463392"/>
            <a:gd name="connsiteY15" fmla="*/ 2039620 h 3041371"/>
            <a:gd name="connsiteX16" fmla="*/ 5497432 w 7463392"/>
            <a:gd name="connsiteY16" fmla="*/ 2070100 h 3041371"/>
            <a:gd name="connsiteX17" fmla="*/ 5360272 w 7463392"/>
            <a:gd name="connsiteY17" fmla="*/ 2115820 h 3041371"/>
            <a:gd name="connsiteX18" fmla="*/ 5299312 w 7463392"/>
            <a:gd name="connsiteY18" fmla="*/ 2131060 h 3041371"/>
            <a:gd name="connsiteX19" fmla="*/ 5192632 w 7463392"/>
            <a:gd name="connsiteY19" fmla="*/ 2161540 h 3041371"/>
            <a:gd name="connsiteX20" fmla="*/ 5070712 w 7463392"/>
            <a:gd name="connsiteY20" fmla="*/ 2222500 h 3041371"/>
            <a:gd name="connsiteX21" fmla="*/ 4979272 w 7463392"/>
            <a:gd name="connsiteY21" fmla="*/ 2252980 h 3041371"/>
            <a:gd name="connsiteX22" fmla="*/ 4933552 w 7463392"/>
            <a:gd name="connsiteY22" fmla="*/ 2268220 h 3041371"/>
            <a:gd name="connsiteX23" fmla="*/ 4887832 w 7463392"/>
            <a:gd name="connsiteY23" fmla="*/ 2298700 h 3041371"/>
            <a:gd name="connsiteX24" fmla="*/ 4750672 w 7463392"/>
            <a:gd name="connsiteY24" fmla="*/ 2344420 h 3041371"/>
            <a:gd name="connsiteX25" fmla="*/ 4689712 w 7463392"/>
            <a:gd name="connsiteY25" fmla="*/ 2359660 h 3041371"/>
            <a:gd name="connsiteX26" fmla="*/ 4552552 w 7463392"/>
            <a:gd name="connsiteY26" fmla="*/ 2405380 h 3041371"/>
            <a:gd name="connsiteX27" fmla="*/ 4506832 w 7463392"/>
            <a:gd name="connsiteY27" fmla="*/ 2420620 h 3041371"/>
            <a:gd name="connsiteX28" fmla="*/ 4354432 w 7463392"/>
            <a:gd name="connsiteY28" fmla="*/ 2451100 h 3041371"/>
            <a:gd name="connsiteX29" fmla="*/ 4308712 w 7463392"/>
            <a:gd name="connsiteY29" fmla="*/ 2466340 h 3041371"/>
            <a:gd name="connsiteX30" fmla="*/ 4247752 w 7463392"/>
            <a:gd name="connsiteY30" fmla="*/ 2481580 h 3041371"/>
            <a:gd name="connsiteX31" fmla="*/ 4156312 w 7463392"/>
            <a:gd name="connsiteY31" fmla="*/ 2512060 h 3041371"/>
            <a:gd name="connsiteX32" fmla="*/ 4003912 w 7463392"/>
            <a:gd name="connsiteY32" fmla="*/ 2542540 h 3041371"/>
            <a:gd name="connsiteX33" fmla="*/ 3927712 w 7463392"/>
            <a:gd name="connsiteY33" fmla="*/ 2557780 h 3041371"/>
            <a:gd name="connsiteX34" fmla="*/ 3836272 w 7463392"/>
            <a:gd name="connsiteY34" fmla="*/ 2588260 h 3041371"/>
            <a:gd name="connsiteX35" fmla="*/ 3683872 w 7463392"/>
            <a:gd name="connsiteY35" fmla="*/ 2618740 h 3041371"/>
            <a:gd name="connsiteX36" fmla="*/ 3592432 w 7463392"/>
            <a:gd name="connsiteY36" fmla="*/ 2649220 h 3041371"/>
            <a:gd name="connsiteX37" fmla="*/ 3546712 w 7463392"/>
            <a:gd name="connsiteY37" fmla="*/ 2664460 h 3041371"/>
            <a:gd name="connsiteX38" fmla="*/ 3424792 w 7463392"/>
            <a:gd name="connsiteY38" fmla="*/ 2694940 h 3041371"/>
            <a:gd name="connsiteX39" fmla="*/ 2967592 w 7463392"/>
            <a:gd name="connsiteY39" fmla="*/ 2794843 h 3041371"/>
            <a:gd name="connsiteX40" fmla="*/ 2662792 w 7463392"/>
            <a:gd name="connsiteY40" fmla="*/ 2794843 h 3041371"/>
            <a:gd name="connsiteX41" fmla="*/ 2510392 w 7463392"/>
            <a:gd name="connsiteY41" fmla="*/ 2718643 h 3041371"/>
            <a:gd name="connsiteX42" fmla="*/ 2434192 w 7463392"/>
            <a:gd name="connsiteY42" fmla="*/ 2718643 h 3041371"/>
            <a:gd name="connsiteX43" fmla="*/ 2129392 w 7463392"/>
            <a:gd name="connsiteY43" fmla="*/ 2642443 h 3041371"/>
            <a:gd name="connsiteX44" fmla="*/ 2053192 w 7463392"/>
            <a:gd name="connsiteY44" fmla="*/ 2642443 h 3041371"/>
            <a:gd name="connsiteX45" fmla="*/ 681592 w 7463392"/>
            <a:gd name="connsiteY45" fmla="*/ 2642443 h 3041371"/>
            <a:gd name="connsiteX46" fmla="*/ 1443592 w 7463392"/>
            <a:gd name="connsiteY46" fmla="*/ 2718643 h 3041371"/>
            <a:gd name="connsiteX47" fmla="*/ 1824592 w 7463392"/>
            <a:gd name="connsiteY47" fmla="*/ 2642443 h 3041371"/>
            <a:gd name="connsiteX48" fmla="*/ 1733152 w 7463392"/>
            <a:gd name="connsiteY48" fmla="*/ 2618740 h 3041371"/>
            <a:gd name="connsiteX49" fmla="*/ 605392 w 7463392"/>
            <a:gd name="connsiteY49" fmla="*/ 2618740 h 3041371"/>
            <a:gd name="connsiteX50" fmla="*/ 71992 w 7463392"/>
            <a:gd name="connsiteY50" fmla="*/ 2871043 h 3041371"/>
            <a:gd name="connsiteX51" fmla="*/ 498712 w 7463392"/>
            <a:gd name="connsiteY51" fmla="*/ 2771140 h 3041371"/>
            <a:gd name="connsiteX52" fmla="*/ 452992 w 7463392"/>
            <a:gd name="connsiteY52" fmla="*/ 2816860 h 3041371"/>
            <a:gd name="connsiteX53" fmla="*/ 422512 w 7463392"/>
            <a:gd name="connsiteY53" fmla="*/ 2862580 h 3041371"/>
            <a:gd name="connsiteX54" fmla="*/ 331072 w 7463392"/>
            <a:gd name="connsiteY54" fmla="*/ 2938780 h 3041371"/>
            <a:gd name="connsiteX55" fmla="*/ 270112 w 7463392"/>
            <a:gd name="connsiteY55" fmla="*/ 2954020 h 3041371"/>
            <a:gd name="connsiteX56" fmla="*/ 178672 w 7463392"/>
            <a:gd name="connsiteY56" fmla="*/ 2999740 h 3041371"/>
            <a:gd name="connsiteX57" fmla="*/ 132952 w 7463392"/>
            <a:gd name="connsiteY57" fmla="*/ 3030220 h 3041371"/>
            <a:gd name="connsiteX58" fmla="*/ 41512 w 7463392"/>
            <a:gd name="connsiteY58" fmla="*/ 2923540 h 3041371"/>
            <a:gd name="connsiteX59" fmla="*/ 26272 w 7463392"/>
            <a:gd name="connsiteY59" fmla="*/ 2877820 h 3041371"/>
            <a:gd name="connsiteX60" fmla="*/ 41512 w 7463392"/>
            <a:gd name="connsiteY60" fmla="*/ 2886283 h 3041371"/>
            <a:gd name="connsiteX61" fmla="*/ 87232 w 7463392"/>
            <a:gd name="connsiteY61" fmla="*/ 2664460 h 3041371"/>
            <a:gd name="connsiteX62" fmla="*/ 163432 w 7463392"/>
            <a:gd name="connsiteY62" fmla="*/ 2664460 h 3041371"/>
            <a:gd name="connsiteX63" fmla="*/ 117712 w 7463392"/>
            <a:gd name="connsiteY63" fmla="*/ 2649220 h 3041371"/>
            <a:gd name="connsiteX64" fmla="*/ 224392 w 7463392"/>
            <a:gd name="connsiteY64" fmla="*/ 2413843 h 3041371"/>
            <a:gd name="connsiteX65" fmla="*/ 376792 w 7463392"/>
            <a:gd name="connsiteY65" fmla="*/ 2337643 h 3041371"/>
            <a:gd name="connsiteX66" fmla="*/ 986392 w 7463392"/>
            <a:gd name="connsiteY66" fmla="*/ 2032843 h 3041371"/>
            <a:gd name="connsiteX67" fmla="*/ 788272 w 7463392"/>
            <a:gd name="connsiteY67" fmla="*/ 2154763 h 3041371"/>
            <a:gd name="connsiteX68" fmla="*/ 1900792 w 7463392"/>
            <a:gd name="connsiteY68" fmla="*/ 1575643 h 3041371"/>
            <a:gd name="connsiteX69" fmla="*/ 132952 w 7463392"/>
            <a:gd name="connsiteY69" fmla="*/ 2710180 h 3041371"/>
            <a:gd name="connsiteX70" fmla="*/ 132952 w 7463392"/>
            <a:gd name="connsiteY70" fmla="*/ 2710180 h 3041371"/>
            <a:gd name="connsiteX71" fmla="*/ 239632 w 7463392"/>
            <a:gd name="connsiteY71" fmla="*/ 2603500 h 3041371"/>
            <a:gd name="connsiteX72" fmla="*/ 300592 w 7463392"/>
            <a:gd name="connsiteY72" fmla="*/ 2512060 h 3041371"/>
            <a:gd name="connsiteX73" fmla="*/ 452992 w 7463392"/>
            <a:gd name="connsiteY73" fmla="*/ 2466340 h 3041371"/>
            <a:gd name="connsiteX74" fmla="*/ 513952 w 7463392"/>
            <a:gd name="connsiteY74" fmla="*/ 2451100 h 3041371"/>
            <a:gd name="connsiteX75" fmla="*/ 559672 w 7463392"/>
            <a:gd name="connsiteY75" fmla="*/ 2435860 h 3041371"/>
            <a:gd name="connsiteX76" fmla="*/ 696832 w 7463392"/>
            <a:gd name="connsiteY76" fmla="*/ 2390140 h 3041371"/>
            <a:gd name="connsiteX77" fmla="*/ 818752 w 7463392"/>
            <a:gd name="connsiteY77" fmla="*/ 2359660 h 3041371"/>
            <a:gd name="connsiteX78" fmla="*/ 1047352 w 7463392"/>
            <a:gd name="connsiteY78" fmla="*/ 2283460 h 3041371"/>
            <a:gd name="connsiteX79" fmla="*/ 1108312 w 7463392"/>
            <a:gd name="connsiteY79" fmla="*/ 2252980 h 3041371"/>
            <a:gd name="connsiteX80" fmla="*/ 1199752 w 7463392"/>
            <a:gd name="connsiteY80" fmla="*/ 2192020 h 3041371"/>
            <a:gd name="connsiteX81" fmla="*/ 1291192 w 7463392"/>
            <a:gd name="connsiteY81" fmla="*/ 2161540 h 3041371"/>
            <a:gd name="connsiteX82" fmla="*/ 1336912 w 7463392"/>
            <a:gd name="connsiteY82" fmla="*/ 2131060 h 3041371"/>
            <a:gd name="connsiteX83" fmla="*/ 1397872 w 7463392"/>
            <a:gd name="connsiteY83" fmla="*/ 2100580 h 3041371"/>
            <a:gd name="connsiteX84" fmla="*/ 1443592 w 7463392"/>
            <a:gd name="connsiteY84" fmla="*/ 2054860 h 3041371"/>
            <a:gd name="connsiteX85" fmla="*/ 1535032 w 7463392"/>
            <a:gd name="connsiteY85" fmla="*/ 1993900 h 3041371"/>
            <a:gd name="connsiteX86" fmla="*/ 1580752 w 7463392"/>
            <a:gd name="connsiteY86" fmla="*/ 1963420 h 3041371"/>
            <a:gd name="connsiteX87" fmla="*/ 1626472 w 7463392"/>
            <a:gd name="connsiteY87" fmla="*/ 1932940 h 3041371"/>
            <a:gd name="connsiteX88" fmla="*/ 1672192 w 7463392"/>
            <a:gd name="connsiteY88" fmla="*/ 1887220 h 3041371"/>
            <a:gd name="connsiteX89" fmla="*/ 1733152 w 7463392"/>
            <a:gd name="connsiteY89" fmla="*/ 1871980 h 3041371"/>
            <a:gd name="connsiteX90" fmla="*/ 1824592 w 7463392"/>
            <a:gd name="connsiteY90" fmla="*/ 1811020 h 3041371"/>
            <a:gd name="connsiteX91" fmla="*/ 2007472 w 7463392"/>
            <a:gd name="connsiteY91" fmla="*/ 1750060 h 3041371"/>
            <a:gd name="connsiteX92" fmla="*/ 2083672 w 7463392"/>
            <a:gd name="connsiteY92" fmla="*/ 1734820 h 3041371"/>
            <a:gd name="connsiteX93" fmla="*/ 2129392 w 7463392"/>
            <a:gd name="connsiteY93" fmla="*/ 1651843 h 3041371"/>
            <a:gd name="connsiteX94" fmla="*/ 2617072 w 7463392"/>
            <a:gd name="connsiteY94" fmla="*/ 1658620 h 3041371"/>
            <a:gd name="connsiteX95" fmla="*/ 2693272 w 7463392"/>
            <a:gd name="connsiteY95" fmla="*/ 1643380 h 3041371"/>
            <a:gd name="connsiteX96" fmla="*/ 1443592 w 7463392"/>
            <a:gd name="connsiteY96" fmla="*/ 1804243 h 3041371"/>
            <a:gd name="connsiteX97" fmla="*/ 1672192 w 7463392"/>
            <a:gd name="connsiteY97" fmla="*/ 1728043 h 3041371"/>
            <a:gd name="connsiteX98" fmla="*/ 2860912 w 7463392"/>
            <a:gd name="connsiteY98" fmla="*/ 1597660 h 3041371"/>
            <a:gd name="connsiteX99" fmla="*/ 3028552 w 7463392"/>
            <a:gd name="connsiteY99" fmla="*/ 1567180 h 3041371"/>
            <a:gd name="connsiteX100" fmla="*/ 3089512 w 7463392"/>
            <a:gd name="connsiteY100" fmla="*/ 1551940 h 3041371"/>
            <a:gd name="connsiteX101" fmla="*/ 3241912 w 7463392"/>
            <a:gd name="connsiteY101" fmla="*/ 1521460 h 3041371"/>
            <a:gd name="connsiteX102" fmla="*/ 3333352 w 7463392"/>
            <a:gd name="connsiteY102" fmla="*/ 1490980 h 3041371"/>
            <a:gd name="connsiteX103" fmla="*/ 3379072 w 7463392"/>
            <a:gd name="connsiteY103" fmla="*/ 1475740 h 3041371"/>
            <a:gd name="connsiteX104" fmla="*/ 3424792 w 7463392"/>
            <a:gd name="connsiteY104" fmla="*/ 1460500 h 3041371"/>
            <a:gd name="connsiteX105" fmla="*/ 3470512 w 7463392"/>
            <a:gd name="connsiteY105" fmla="*/ 1445260 h 3041371"/>
            <a:gd name="connsiteX106" fmla="*/ 3577192 w 7463392"/>
            <a:gd name="connsiteY106" fmla="*/ 1384300 h 3041371"/>
            <a:gd name="connsiteX107" fmla="*/ 3668632 w 7463392"/>
            <a:gd name="connsiteY107" fmla="*/ 1369060 h 3041371"/>
            <a:gd name="connsiteX108" fmla="*/ 3790552 w 7463392"/>
            <a:gd name="connsiteY108" fmla="*/ 1323340 h 3041371"/>
            <a:gd name="connsiteX109" fmla="*/ 3927712 w 7463392"/>
            <a:gd name="connsiteY109" fmla="*/ 1277620 h 3041371"/>
            <a:gd name="connsiteX110" fmla="*/ 4003912 w 7463392"/>
            <a:gd name="connsiteY110" fmla="*/ 1262380 h 3041371"/>
            <a:gd name="connsiteX111" fmla="*/ 4156312 w 7463392"/>
            <a:gd name="connsiteY111" fmla="*/ 1216660 h 3041371"/>
            <a:gd name="connsiteX112" fmla="*/ 4217272 w 7463392"/>
            <a:gd name="connsiteY112" fmla="*/ 1201420 h 3041371"/>
            <a:gd name="connsiteX113" fmla="*/ 4262992 w 7463392"/>
            <a:gd name="connsiteY113" fmla="*/ 1186180 h 3041371"/>
            <a:gd name="connsiteX114" fmla="*/ 4384912 w 7463392"/>
            <a:gd name="connsiteY114" fmla="*/ 1155700 h 3041371"/>
            <a:gd name="connsiteX115" fmla="*/ 4430632 w 7463392"/>
            <a:gd name="connsiteY115" fmla="*/ 1125220 h 3041371"/>
            <a:gd name="connsiteX116" fmla="*/ 5939392 w 7463392"/>
            <a:gd name="connsiteY116" fmla="*/ 204043 h 3041371"/>
            <a:gd name="connsiteX117" fmla="*/ 4720192 w 7463392"/>
            <a:gd name="connsiteY117" fmla="*/ 889843 h 3041371"/>
            <a:gd name="connsiteX118" fmla="*/ 5863192 w 7463392"/>
            <a:gd name="connsiteY118" fmla="*/ 204043 h 3041371"/>
            <a:gd name="connsiteX119" fmla="*/ 5878432 w 7463392"/>
            <a:gd name="connsiteY119" fmla="*/ 219283 h 3041371"/>
            <a:gd name="connsiteX120" fmla="*/ 4704952 w 7463392"/>
            <a:gd name="connsiteY120" fmla="*/ 1033780 h 3041371"/>
            <a:gd name="connsiteX121" fmla="*/ 4750672 w 7463392"/>
            <a:gd name="connsiteY121" fmla="*/ 1018540 h 3041371"/>
            <a:gd name="connsiteX122" fmla="*/ 4857352 w 7463392"/>
            <a:gd name="connsiteY122" fmla="*/ 972820 h 3041371"/>
            <a:gd name="connsiteX123" fmla="*/ 4903072 w 7463392"/>
            <a:gd name="connsiteY123" fmla="*/ 942340 h 3041371"/>
            <a:gd name="connsiteX124" fmla="*/ 5024992 w 7463392"/>
            <a:gd name="connsiteY124" fmla="*/ 896620 h 3041371"/>
            <a:gd name="connsiteX125" fmla="*/ 5116432 w 7463392"/>
            <a:gd name="connsiteY125" fmla="*/ 850900 h 3041371"/>
            <a:gd name="connsiteX126" fmla="*/ 5162152 w 7463392"/>
            <a:gd name="connsiteY126" fmla="*/ 820420 h 3041371"/>
            <a:gd name="connsiteX127" fmla="*/ 5253592 w 7463392"/>
            <a:gd name="connsiteY127" fmla="*/ 789940 h 3041371"/>
            <a:gd name="connsiteX128" fmla="*/ 5390752 w 7463392"/>
            <a:gd name="connsiteY128" fmla="*/ 713740 h 3041371"/>
            <a:gd name="connsiteX129" fmla="*/ 5436472 w 7463392"/>
            <a:gd name="connsiteY129" fmla="*/ 683260 h 3041371"/>
            <a:gd name="connsiteX130" fmla="*/ 5527912 w 7463392"/>
            <a:gd name="connsiteY130" fmla="*/ 652780 h 3041371"/>
            <a:gd name="connsiteX131" fmla="*/ 5634592 w 7463392"/>
            <a:gd name="connsiteY131" fmla="*/ 607060 h 3041371"/>
            <a:gd name="connsiteX132" fmla="*/ 5726032 w 7463392"/>
            <a:gd name="connsiteY132" fmla="*/ 546100 h 3041371"/>
            <a:gd name="connsiteX133" fmla="*/ 5817472 w 7463392"/>
            <a:gd name="connsiteY133" fmla="*/ 515620 h 3041371"/>
            <a:gd name="connsiteX134" fmla="*/ 5878432 w 7463392"/>
            <a:gd name="connsiteY134" fmla="*/ 485140 h 3041371"/>
            <a:gd name="connsiteX135" fmla="*/ 5954632 w 7463392"/>
            <a:gd name="connsiteY135" fmla="*/ 469900 h 3041371"/>
            <a:gd name="connsiteX136" fmla="*/ 6000352 w 7463392"/>
            <a:gd name="connsiteY136" fmla="*/ 454660 h 3041371"/>
            <a:gd name="connsiteX137" fmla="*/ 6046072 w 7463392"/>
            <a:gd name="connsiteY137" fmla="*/ 424180 h 3041371"/>
            <a:gd name="connsiteX138" fmla="*/ 6137512 w 7463392"/>
            <a:gd name="connsiteY138" fmla="*/ 393700 h 3041371"/>
            <a:gd name="connsiteX139" fmla="*/ 6274672 w 7463392"/>
            <a:gd name="connsiteY139" fmla="*/ 302260 h 3041371"/>
            <a:gd name="connsiteX140" fmla="*/ 6320392 w 7463392"/>
            <a:gd name="connsiteY140" fmla="*/ 271780 h 3041371"/>
            <a:gd name="connsiteX141" fmla="*/ 6381352 w 7463392"/>
            <a:gd name="connsiteY141" fmla="*/ 241300 h 3041371"/>
            <a:gd name="connsiteX142" fmla="*/ 6488032 w 7463392"/>
            <a:gd name="connsiteY142" fmla="*/ 195580 h 3041371"/>
            <a:gd name="connsiteX143" fmla="*/ 6244192 w 7463392"/>
            <a:gd name="connsiteY143" fmla="*/ 127843 h 3041371"/>
            <a:gd name="connsiteX144" fmla="*/ 6808072 w 7463392"/>
            <a:gd name="connsiteY144" fmla="*/ 73660 h 3041371"/>
            <a:gd name="connsiteX145" fmla="*/ 6609952 w 7463392"/>
            <a:gd name="connsiteY145" fmla="*/ 5923 h 3041371"/>
            <a:gd name="connsiteX146" fmla="*/ 6853792 w 7463392"/>
            <a:gd name="connsiteY146" fmla="*/ 58420 h 3041371"/>
            <a:gd name="connsiteX147" fmla="*/ 6914752 w 7463392"/>
            <a:gd name="connsiteY147" fmla="*/ 43180 h 3041371"/>
            <a:gd name="connsiteX148" fmla="*/ 7082392 w 7463392"/>
            <a:gd name="connsiteY148" fmla="*/ 2109043 h 3041371"/>
            <a:gd name="connsiteX149" fmla="*/ 7173832 w 7463392"/>
            <a:gd name="connsiteY149" fmla="*/ 1057483 h 3041371"/>
            <a:gd name="connsiteX150" fmla="*/ 7371952 w 7463392"/>
            <a:gd name="connsiteY150"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143352 w 7463392"/>
            <a:gd name="connsiteY8" fmla="*/ 1963420 h 3041371"/>
            <a:gd name="connsiteX9" fmla="*/ 7021432 w 7463392"/>
            <a:gd name="connsiteY9" fmla="*/ 1978660 h 3041371"/>
            <a:gd name="connsiteX10" fmla="*/ 7036672 w 7463392"/>
            <a:gd name="connsiteY10" fmla="*/ 2017603 h 3041371"/>
            <a:gd name="connsiteX11" fmla="*/ 5558392 w 7463392"/>
            <a:gd name="connsiteY11" fmla="*/ 2032843 h 3041371"/>
            <a:gd name="connsiteX12" fmla="*/ 6869032 w 7463392"/>
            <a:gd name="connsiteY12" fmla="*/ 2009140 h 3041371"/>
            <a:gd name="connsiteX13" fmla="*/ 6091792 w 7463392"/>
            <a:gd name="connsiteY13" fmla="*/ 2109043 h 3041371"/>
            <a:gd name="connsiteX14" fmla="*/ 5649832 w 7463392"/>
            <a:gd name="connsiteY14" fmla="*/ 2024380 h 3041371"/>
            <a:gd name="connsiteX15" fmla="*/ 5588872 w 7463392"/>
            <a:gd name="connsiteY15" fmla="*/ 2039620 h 3041371"/>
            <a:gd name="connsiteX16" fmla="*/ 5497432 w 7463392"/>
            <a:gd name="connsiteY16" fmla="*/ 2070100 h 3041371"/>
            <a:gd name="connsiteX17" fmla="*/ 5360272 w 7463392"/>
            <a:gd name="connsiteY17" fmla="*/ 2115820 h 3041371"/>
            <a:gd name="connsiteX18" fmla="*/ 5299312 w 7463392"/>
            <a:gd name="connsiteY18" fmla="*/ 2131060 h 3041371"/>
            <a:gd name="connsiteX19" fmla="*/ 5192632 w 7463392"/>
            <a:gd name="connsiteY19" fmla="*/ 2161540 h 3041371"/>
            <a:gd name="connsiteX20" fmla="*/ 5070712 w 7463392"/>
            <a:gd name="connsiteY20" fmla="*/ 2222500 h 3041371"/>
            <a:gd name="connsiteX21" fmla="*/ 4979272 w 7463392"/>
            <a:gd name="connsiteY21" fmla="*/ 2252980 h 3041371"/>
            <a:gd name="connsiteX22" fmla="*/ 4933552 w 7463392"/>
            <a:gd name="connsiteY22" fmla="*/ 2268220 h 3041371"/>
            <a:gd name="connsiteX23" fmla="*/ 4887832 w 7463392"/>
            <a:gd name="connsiteY23" fmla="*/ 2298700 h 3041371"/>
            <a:gd name="connsiteX24" fmla="*/ 4750672 w 7463392"/>
            <a:gd name="connsiteY24" fmla="*/ 2344420 h 3041371"/>
            <a:gd name="connsiteX25" fmla="*/ 4689712 w 7463392"/>
            <a:gd name="connsiteY25" fmla="*/ 2359660 h 3041371"/>
            <a:gd name="connsiteX26" fmla="*/ 4552552 w 7463392"/>
            <a:gd name="connsiteY26" fmla="*/ 2405380 h 3041371"/>
            <a:gd name="connsiteX27" fmla="*/ 4506832 w 7463392"/>
            <a:gd name="connsiteY27" fmla="*/ 2420620 h 3041371"/>
            <a:gd name="connsiteX28" fmla="*/ 4354432 w 7463392"/>
            <a:gd name="connsiteY28" fmla="*/ 2451100 h 3041371"/>
            <a:gd name="connsiteX29" fmla="*/ 4308712 w 7463392"/>
            <a:gd name="connsiteY29" fmla="*/ 2466340 h 3041371"/>
            <a:gd name="connsiteX30" fmla="*/ 4247752 w 7463392"/>
            <a:gd name="connsiteY30" fmla="*/ 2481580 h 3041371"/>
            <a:gd name="connsiteX31" fmla="*/ 4156312 w 7463392"/>
            <a:gd name="connsiteY31" fmla="*/ 2512060 h 3041371"/>
            <a:gd name="connsiteX32" fmla="*/ 4003912 w 7463392"/>
            <a:gd name="connsiteY32" fmla="*/ 2542540 h 3041371"/>
            <a:gd name="connsiteX33" fmla="*/ 3927712 w 7463392"/>
            <a:gd name="connsiteY33" fmla="*/ 2557780 h 3041371"/>
            <a:gd name="connsiteX34" fmla="*/ 3836272 w 7463392"/>
            <a:gd name="connsiteY34" fmla="*/ 2588260 h 3041371"/>
            <a:gd name="connsiteX35" fmla="*/ 3683872 w 7463392"/>
            <a:gd name="connsiteY35" fmla="*/ 2618740 h 3041371"/>
            <a:gd name="connsiteX36" fmla="*/ 3592432 w 7463392"/>
            <a:gd name="connsiteY36" fmla="*/ 2649220 h 3041371"/>
            <a:gd name="connsiteX37" fmla="*/ 3546712 w 7463392"/>
            <a:gd name="connsiteY37" fmla="*/ 2664460 h 3041371"/>
            <a:gd name="connsiteX38" fmla="*/ 3424792 w 7463392"/>
            <a:gd name="connsiteY38" fmla="*/ 2694940 h 3041371"/>
            <a:gd name="connsiteX39" fmla="*/ 2967592 w 7463392"/>
            <a:gd name="connsiteY39" fmla="*/ 2794843 h 3041371"/>
            <a:gd name="connsiteX40" fmla="*/ 2662792 w 7463392"/>
            <a:gd name="connsiteY40" fmla="*/ 2794843 h 3041371"/>
            <a:gd name="connsiteX41" fmla="*/ 2510392 w 7463392"/>
            <a:gd name="connsiteY41" fmla="*/ 2718643 h 3041371"/>
            <a:gd name="connsiteX42" fmla="*/ 2434192 w 7463392"/>
            <a:gd name="connsiteY42" fmla="*/ 2718643 h 3041371"/>
            <a:gd name="connsiteX43" fmla="*/ 2129392 w 7463392"/>
            <a:gd name="connsiteY43" fmla="*/ 2642443 h 3041371"/>
            <a:gd name="connsiteX44" fmla="*/ 2053192 w 7463392"/>
            <a:gd name="connsiteY44" fmla="*/ 2642443 h 3041371"/>
            <a:gd name="connsiteX45" fmla="*/ 681592 w 7463392"/>
            <a:gd name="connsiteY45" fmla="*/ 2642443 h 3041371"/>
            <a:gd name="connsiteX46" fmla="*/ 1443592 w 7463392"/>
            <a:gd name="connsiteY46" fmla="*/ 2718643 h 3041371"/>
            <a:gd name="connsiteX47" fmla="*/ 1824592 w 7463392"/>
            <a:gd name="connsiteY47" fmla="*/ 2642443 h 3041371"/>
            <a:gd name="connsiteX48" fmla="*/ 1733152 w 7463392"/>
            <a:gd name="connsiteY48" fmla="*/ 2618740 h 3041371"/>
            <a:gd name="connsiteX49" fmla="*/ 605392 w 7463392"/>
            <a:gd name="connsiteY49" fmla="*/ 2618740 h 3041371"/>
            <a:gd name="connsiteX50" fmla="*/ 71992 w 7463392"/>
            <a:gd name="connsiteY50" fmla="*/ 2871043 h 3041371"/>
            <a:gd name="connsiteX51" fmla="*/ 498712 w 7463392"/>
            <a:gd name="connsiteY51" fmla="*/ 2771140 h 3041371"/>
            <a:gd name="connsiteX52" fmla="*/ 452992 w 7463392"/>
            <a:gd name="connsiteY52" fmla="*/ 2816860 h 3041371"/>
            <a:gd name="connsiteX53" fmla="*/ 422512 w 7463392"/>
            <a:gd name="connsiteY53" fmla="*/ 2862580 h 3041371"/>
            <a:gd name="connsiteX54" fmla="*/ 331072 w 7463392"/>
            <a:gd name="connsiteY54" fmla="*/ 2938780 h 3041371"/>
            <a:gd name="connsiteX55" fmla="*/ 270112 w 7463392"/>
            <a:gd name="connsiteY55" fmla="*/ 2954020 h 3041371"/>
            <a:gd name="connsiteX56" fmla="*/ 178672 w 7463392"/>
            <a:gd name="connsiteY56" fmla="*/ 2999740 h 3041371"/>
            <a:gd name="connsiteX57" fmla="*/ 132952 w 7463392"/>
            <a:gd name="connsiteY57" fmla="*/ 3030220 h 3041371"/>
            <a:gd name="connsiteX58" fmla="*/ 41512 w 7463392"/>
            <a:gd name="connsiteY58" fmla="*/ 2923540 h 3041371"/>
            <a:gd name="connsiteX59" fmla="*/ 26272 w 7463392"/>
            <a:gd name="connsiteY59" fmla="*/ 2877820 h 3041371"/>
            <a:gd name="connsiteX60" fmla="*/ 41512 w 7463392"/>
            <a:gd name="connsiteY60" fmla="*/ 2886283 h 3041371"/>
            <a:gd name="connsiteX61" fmla="*/ 87232 w 7463392"/>
            <a:gd name="connsiteY61" fmla="*/ 2664460 h 3041371"/>
            <a:gd name="connsiteX62" fmla="*/ 163432 w 7463392"/>
            <a:gd name="connsiteY62" fmla="*/ 2664460 h 3041371"/>
            <a:gd name="connsiteX63" fmla="*/ 117712 w 7463392"/>
            <a:gd name="connsiteY63" fmla="*/ 2649220 h 3041371"/>
            <a:gd name="connsiteX64" fmla="*/ 224392 w 7463392"/>
            <a:gd name="connsiteY64" fmla="*/ 2413843 h 3041371"/>
            <a:gd name="connsiteX65" fmla="*/ 376792 w 7463392"/>
            <a:gd name="connsiteY65" fmla="*/ 2337643 h 3041371"/>
            <a:gd name="connsiteX66" fmla="*/ 986392 w 7463392"/>
            <a:gd name="connsiteY66" fmla="*/ 2032843 h 3041371"/>
            <a:gd name="connsiteX67" fmla="*/ 788272 w 7463392"/>
            <a:gd name="connsiteY67" fmla="*/ 2154763 h 3041371"/>
            <a:gd name="connsiteX68" fmla="*/ 1900792 w 7463392"/>
            <a:gd name="connsiteY68" fmla="*/ 1575643 h 3041371"/>
            <a:gd name="connsiteX69" fmla="*/ 132952 w 7463392"/>
            <a:gd name="connsiteY69" fmla="*/ 2710180 h 3041371"/>
            <a:gd name="connsiteX70" fmla="*/ 132952 w 7463392"/>
            <a:gd name="connsiteY70" fmla="*/ 2710180 h 3041371"/>
            <a:gd name="connsiteX71" fmla="*/ 239632 w 7463392"/>
            <a:gd name="connsiteY71" fmla="*/ 2603500 h 3041371"/>
            <a:gd name="connsiteX72" fmla="*/ 300592 w 7463392"/>
            <a:gd name="connsiteY72" fmla="*/ 2512060 h 3041371"/>
            <a:gd name="connsiteX73" fmla="*/ 452992 w 7463392"/>
            <a:gd name="connsiteY73" fmla="*/ 2466340 h 3041371"/>
            <a:gd name="connsiteX74" fmla="*/ 513952 w 7463392"/>
            <a:gd name="connsiteY74" fmla="*/ 2451100 h 3041371"/>
            <a:gd name="connsiteX75" fmla="*/ 559672 w 7463392"/>
            <a:gd name="connsiteY75" fmla="*/ 2435860 h 3041371"/>
            <a:gd name="connsiteX76" fmla="*/ 696832 w 7463392"/>
            <a:gd name="connsiteY76" fmla="*/ 2390140 h 3041371"/>
            <a:gd name="connsiteX77" fmla="*/ 818752 w 7463392"/>
            <a:gd name="connsiteY77" fmla="*/ 2359660 h 3041371"/>
            <a:gd name="connsiteX78" fmla="*/ 1047352 w 7463392"/>
            <a:gd name="connsiteY78" fmla="*/ 2283460 h 3041371"/>
            <a:gd name="connsiteX79" fmla="*/ 1108312 w 7463392"/>
            <a:gd name="connsiteY79" fmla="*/ 2252980 h 3041371"/>
            <a:gd name="connsiteX80" fmla="*/ 1199752 w 7463392"/>
            <a:gd name="connsiteY80" fmla="*/ 2192020 h 3041371"/>
            <a:gd name="connsiteX81" fmla="*/ 1291192 w 7463392"/>
            <a:gd name="connsiteY81" fmla="*/ 2161540 h 3041371"/>
            <a:gd name="connsiteX82" fmla="*/ 1336912 w 7463392"/>
            <a:gd name="connsiteY82" fmla="*/ 2131060 h 3041371"/>
            <a:gd name="connsiteX83" fmla="*/ 1397872 w 7463392"/>
            <a:gd name="connsiteY83" fmla="*/ 2100580 h 3041371"/>
            <a:gd name="connsiteX84" fmla="*/ 1443592 w 7463392"/>
            <a:gd name="connsiteY84" fmla="*/ 2054860 h 3041371"/>
            <a:gd name="connsiteX85" fmla="*/ 1535032 w 7463392"/>
            <a:gd name="connsiteY85" fmla="*/ 1993900 h 3041371"/>
            <a:gd name="connsiteX86" fmla="*/ 1580752 w 7463392"/>
            <a:gd name="connsiteY86" fmla="*/ 1963420 h 3041371"/>
            <a:gd name="connsiteX87" fmla="*/ 1626472 w 7463392"/>
            <a:gd name="connsiteY87" fmla="*/ 1932940 h 3041371"/>
            <a:gd name="connsiteX88" fmla="*/ 1672192 w 7463392"/>
            <a:gd name="connsiteY88" fmla="*/ 1887220 h 3041371"/>
            <a:gd name="connsiteX89" fmla="*/ 1733152 w 7463392"/>
            <a:gd name="connsiteY89" fmla="*/ 1871980 h 3041371"/>
            <a:gd name="connsiteX90" fmla="*/ 1824592 w 7463392"/>
            <a:gd name="connsiteY90" fmla="*/ 1811020 h 3041371"/>
            <a:gd name="connsiteX91" fmla="*/ 2007472 w 7463392"/>
            <a:gd name="connsiteY91" fmla="*/ 1750060 h 3041371"/>
            <a:gd name="connsiteX92" fmla="*/ 2083672 w 7463392"/>
            <a:gd name="connsiteY92" fmla="*/ 1734820 h 3041371"/>
            <a:gd name="connsiteX93" fmla="*/ 2129392 w 7463392"/>
            <a:gd name="connsiteY93" fmla="*/ 1651843 h 3041371"/>
            <a:gd name="connsiteX94" fmla="*/ 2617072 w 7463392"/>
            <a:gd name="connsiteY94" fmla="*/ 1658620 h 3041371"/>
            <a:gd name="connsiteX95" fmla="*/ 2693272 w 7463392"/>
            <a:gd name="connsiteY95" fmla="*/ 1643380 h 3041371"/>
            <a:gd name="connsiteX96" fmla="*/ 1443592 w 7463392"/>
            <a:gd name="connsiteY96" fmla="*/ 1804243 h 3041371"/>
            <a:gd name="connsiteX97" fmla="*/ 1672192 w 7463392"/>
            <a:gd name="connsiteY97" fmla="*/ 1728043 h 3041371"/>
            <a:gd name="connsiteX98" fmla="*/ 2860912 w 7463392"/>
            <a:gd name="connsiteY98" fmla="*/ 1597660 h 3041371"/>
            <a:gd name="connsiteX99" fmla="*/ 3028552 w 7463392"/>
            <a:gd name="connsiteY99" fmla="*/ 1567180 h 3041371"/>
            <a:gd name="connsiteX100" fmla="*/ 3089512 w 7463392"/>
            <a:gd name="connsiteY100" fmla="*/ 1551940 h 3041371"/>
            <a:gd name="connsiteX101" fmla="*/ 3241912 w 7463392"/>
            <a:gd name="connsiteY101" fmla="*/ 1521460 h 3041371"/>
            <a:gd name="connsiteX102" fmla="*/ 3333352 w 7463392"/>
            <a:gd name="connsiteY102" fmla="*/ 1490980 h 3041371"/>
            <a:gd name="connsiteX103" fmla="*/ 3379072 w 7463392"/>
            <a:gd name="connsiteY103" fmla="*/ 1475740 h 3041371"/>
            <a:gd name="connsiteX104" fmla="*/ 3424792 w 7463392"/>
            <a:gd name="connsiteY104" fmla="*/ 1460500 h 3041371"/>
            <a:gd name="connsiteX105" fmla="*/ 3470512 w 7463392"/>
            <a:gd name="connsiteY105" fmla="*/ 1445260 h 3041371"/>
            <a:gd name="connsiteX106" fmla="*/ 3577192 w 7463392"/>
            <a:gd name="connsiteY106" fmla="*/ 1384300 h 3041371"/>
            <a:gd name="connsiteX107" fmla="*/ 3668632 w 7463392"/>
            <a:gd name="connsiteY107" fmla="*/ 1369060 h 3041371"/>
            <a:gd name="connsiteX108" fmla="*/ 3790552 w 7463392"/>
            <a:gd name="connsiteY108" fmla="*/ 1323340 h 3041371"/>
            <a:gd name="connsiteX109" fmla="*/ 3927712 w 7463392"/>
            <a:gd name="connsiteY109" fmla="*/ 1277620 h 3041371"/>
            <a:gd name="connsiteX110" fmla="*/ 4003912 w 7463392"/>
            <a:gd name="connsiteY110" fmla="*/ 1262380 h 3041371"/>
            <a:gd name="connsiteX111" fmla="*/ 4156312 w 7463392"/>
            <a:gd name="connsiteY111" fmla="*/ 1216660 h 3041371"/>
            <a:gd name="connsiteX112" fmla="*/ 4217272 w 7463392"/>
            <a:gd name="connsiteY112" fmla="*/ 1201420 h 3041371"/>
            <a:gd name="connsiteX113" fmla="*/ 4262992 w 7463392"/>
            <a:gd name="connsiteY113" fmla="*/ 1186180 h 3041371"/>
            <a:gd name="connsiteX114" fmla="*/ 4384912 w 7463392"/>
            <a:gd name="connsiteY114" fmla="*/ 1155700 h 3041371"/>
            <a:gd name="connsiteX115" fmla="*/ 4430632 w 7463392"/>
            <a:gd name="connsiteY115" fmla="*/ 1125220 h 3041371"/>
            <a:gd name="connsiteX116" fmla="*/ 5939392 w 7463392"/>
            <a:gd name="connsiteY116" fmla="*/ 204043 h 3041371"/>
            <a:gd name="connsiteX117" fmla="*/ 4720192 w 7463392"/>
            <a:gd name="connsiteY117" fmla="*/ 889843 h 3041371"/>
            <a:gd name="connsiteX118" fmla="*/ 5863192 w 7463392"/>
            <a:gd name="connsiteY118" fmla="*/ 204043 h 3041371"/>
            <a:gd name="connsiteX119" fmla="*/ 5878432 w 7463392"/>
            <a:gd name="connsiteY119" fmla="*/ 219283 h 3041371"/>
            <a:gd name="connsiteX120" fmla="*/ 4704952 w 7463392"/>
            <a:gd name="connsiteY120" fmla="*/ 1033780 h 3041371"/>
            <a:gd name="connsiteX121" fmla="*/ 4750672 w 7463392"/>
            <a:gd name="connsiteY121" fmla="*/ 1018540 h 3041371"/>
            <a:gd name="connsiteX122" fmla="*/ 4857352 w 7463392"/>
            <a:gd name="connsiteY122" fmla="*/ 972820 h 3041371"/>
            <a:gd name="connsiteX123" fmla="*/ 4903072 w 7463392"/>
            <a:gd name="connsiteY123" fmla="*/ 942340 h 3041371"/>
            <a:gd name="connsiteX124" fmla="*/ 5024992 w 7463392"/>
            <a:gd name="connsiteY124" fmla="*/ 896620 h 3041371"/>
            <a:gd name="connsiteX125" fmla="*/ 5116432 w 7463392"/>
            <a:gd name="connsiteY125" fmla="*/ 850900 h 3041371"/>
            <a:gd name="connsiteX126" fmla="*/ 5162152 w 7463392"/>
            <a:gd name="connsiteY126" fmla="*/ 820420 h 3041371"/>
            <a:gd name="connsiteX127" fmla="*/ 5253592 w 7463392"/>
            <a:gd name="connsiteY127" fmla="*/ 789940 h 3041371"/>
            <a:gd name="connsiteX128" fmla="*/ 5390752 w 7463392"/>
            <a:gd name="connsiteY128" fmla="*/ 713740 h 3041371"/>
            <a:gd name="connsiteX129" fmla="*/ 5436472 w 7463392"/>
            <a:gd name="connsiteY129" fmla="*/ 683260 h 3041371"/>
            <a:gd name="connsiteX130" fmla="*/ 5527912 w 7463392"/>
            <a:gd name="connsiteY130" fmla="*/ 652780 h 3041371"/>
            <a:gd name="connsiteX131" fmla="*/ 5634592 w 7463392"/>
            <a:gd name="connsiteY131" fmla="*/ 607060 h 3041371"/>
            <a:gd name="connsiteX132" fmla="*/ 5726032 w 7463392"/>
            <a:gd name="connsiteY132" fmla="*/ 546100 h 3041371"/>
            <a:gd name="connsiteX133" fmla="*/ 5817472 w 7463392"/>
            <a:gd name="connsiteY133" fmla="*/ 515620 h 3041371"/>
            <a:gd name="connsiteX134" fmla="*/ 5878432 w 7463392"/>
            <a:gd name="connsiteY134" fmla="*/ 485140 h 3041371"/>
            <a:gd name="connsiteX135" fmla="*/ 5954632 w 7463392"/>
            <a:gd name="connsiteY135" fmla="*/ 469900 h 3041371"/>
            <a:gd name="connsiteX136" fmla="*/ 6000352 w 7463392"/>
            <a:gd name="connsiteY136" fmla="*/ 454660 h 3041371"/>
            <a:gd name="connsiteX137" fmla="*/ 6046072 w 7463392"/>
            <a:gd name="connsiteY137" fmla="*/ 424180 h 3041371"/>
            <a:gd name="connsiteX138" fmla="*/ 6137512 w 7463392"/>
            <a:gd name="connsiteY138" fmla="*/ 393700 h 3041371"/>
            <a:gd name="connsiteX139" fmla="*/ 6274672 w 7463392"/>
            <a:gd name="connsiteY139" fmla="*/ 302260 h 3041371"/>
            <a:gd name="connsiteX140" fmla="*/ 6320392 w 7463392"/>
            <a:gd name="connsiteY140" fmla="*/ 271780 h 3041371"/>
            <a:gd name="connsiteX141" fmla="*/ 6381352 w 7463392"/>
            <a:gd name="connsiteY141" fmla="*/ 241300 h 3041371"/>
            <a:gd name="connsiteX142" fmla="*/ 6488032 w 7463392"/>
            <a:gd name="connsiteY142" fmla="*/ 195580 h 3041371"/>
            <a:gd name="connsiteX143" fmla="*/ 6244192 w 7463392"/>
            <a:gd name="connsiteY143" fmla="*/ 127843 h 3041371"/>
            <a:gd name="connsiteX144" fmla="*/ 6808072 w 7463392"/>
            <a:gd name="connsiteY144" fmla="*/ 73660 h 3041371"/>
            <a:gd name="connsiteX145" fmla="*/ 6609952 w 7463392"/>
            <a:gd name="connsiteY145" fmla="*/ 5923 h 3041371"/>
            <a:gd name="connsiteX146" fmla="*/ 6853792 w 7463392"/>
            <a:gd name="connsiteY146" fmla="*/ 58420 h 3041371"/>
            <a:gd name="connsiteX147" fmla="*/ 6914752 w 7463392"/>
            <a:gd name="connsiteY147" fmla="*/ 43180 h 3041371"/>
            <a:gd name="connsiteX148" fmla="*/ 7082392 w 7463392"/>
            <a:gd name="connsiteY148" fmla="*/ 2109043 h 3041371"/>
            <a:gd name="connsiteX149" fmla="*/ 7371952 w 7463392"/>
            <a:gd name="connsiteY149"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80752 w 7463392"/>
            <a:gd name="connsiteY85" fmla="*/ 1963420 h 3041371"/>
            <a:gd name="connsiteX86" fmla="*/ 1626472 w 7463392"/>
            <a:gd name="connsiteY86" fmla="*/ 1932940 h 3041371"/>
            <a:gd name="connsiteX87" fmla="*/ 1672192 w 7463392"/>
            <a:gd name="connsiteY87" fmla="*/ 1887220 h 3041371"/>
            <a:gd name="connsiteX88" fmla="*/ 1733152 w 7463392"/>
            <a:gd name="connsiteY88" fmla="*/ 1871980 h 3041371"/>
            <a:gd name="connsiteX89" fmla="*/ 1824592 w 7463392"/>
            <a:gd name="connsiteY89" fmla="*/ 1811020 h 3041371"/>
            <a:gd name="connsiteX90" fmla="*/ 2007472 w 7463392"/>
            <a:gd name="connsiteY90" fmla="*/ 1750060 h 3041371"/>
            <a:gd name="connsiteX91" fmla="*/ 2083672 w 7463392"/>
            <a:gd name="connsiteY91" fmla="*/ 1734820 h 3041371"/>
            <a:gd name="connsiteX92" fmla="*/ 2129392 w 7463392"/>
            <a:gd name="connsiteY92" fmla="*/ 1651843 h 3041371"/>
            <a:gd name="connsiteX93" fmla="*/ 2617072 w 7463392"/>
            <a:gd name="connsiteY93" fmla="*/ 1658620 h 3041371"/>
            <a:gd name="connsiteX94" fmla="*/ 2693272 w 7463392"/>
            <a:gd name="connsiteY94" fmla="*/ 1643380 h 3041371"/>
            <a:gd name="connsiteX95" fmla="*/ 1443592 w 7463392"/>
            <a:gd name="connsiteY95" fmla="*/ 1804243 h 3041371"/>
            <a:gd name="connsiteX96" fmla="*/ 1672192 w 7463392"/>
            <a:gd name="connsiteY96" fmla="*/ 1728043 h 3041371"/>
            <a:gd name="connsiteX97" fmla="*/ 2860912 w 7463392"/>
            <a:gd name="connsiteY97" fmla="*/ 1597660 h 3041371"/>
            <a:gd name="connsiteX98" fmla="*/ 3028552 w 7463392"/>
            <a:gd name="connsiteY98" fmla="*/ 1567180 h 3041371"/>
            <a:gd name="connsiteX99" fmla="*/ 3089512 w 7463392"/>
            <a:gd name="connsiteY99" fmla="*/ 1551940 h 3041371"/>
            <a:gd name="connsiteX100" fmla="*/ 3241912 w 7463392"/>
            <a:gd name="connsiteY100" fmla="*/ 1521460 h 3041371"/>
            <a:gd name="connsiteX101" fmla="*/ 3333352 w 7463392"/>
            <a:gd name="connsiteY101" fmla="*/ 1490980 h 3041371"/>
            <a:gd name="connsiteX102" fmla="*/ 3379072 w 7463392"/>
            <a:gd name="connsiteY102" fmla="*/ 1475740 h 3041371"/>
            <a:gd name="connsiteX103" fmla="*/ 3424792 w 7463392"/>
            <a:gd name="connsiteY103" fmla="*/ 1460500 h 3041371"/>
            <a:gd name="connsiteX104" fmla="*/ 3470512 w 7463392"/>
            <a:gd name="connsiteY104" fmla="*/ 1445260 h 3041371"/>
            <a:gd name="connsiteX105" fmla="*/ 3577192 w 7463392"/>
            <a:gd name="connsiteY105" fmla="*/ 1384300 h 3041371"/>
            <a:gd name="connsiteX106" fmla="*/ 3668632 w 7463392"/>
            <a:gd name="connsiteY106" fmla="*/ 1369060 h 3041371"/>
            <a:gd name="connsiteX107" fmla="*/ 3790552 w 7463392"/>
            <a:gd name="connsiteY107" fmla="*/ 1323340 h 3041371"/>
            <a:gd name="connsiteX108" fmla="*/ 3927712 w 7463392"/>
            <a:gd name="connsiteY108" fmla="*/ 1277620 h 3041371"/>
            <a:gd name="connsiteX109" fmla="*/ 4003912 w 7463392"/>
            <a:gd name="connsiteY109" fmla="*/ 1262380 h 3041371"/>
            <a:gd name="connsiteX110" fmla="*/ 4156312 w 7463392"/>
            <a:gd name="connsiteY110" fmla="*/ 1216660 h 3041371"/>
            <a:gd name="connsiteX111" fmla="*/ 4217272 w 7463392"/>
            <a:gd name="connsiteY111" fmla="*/ 1201420 h 3041371"/>
            <a:gd name="connsiteX112" fmla="*/ 4262992 w 7463392"/>
            <a:gd name="connsiteY112" fmla="*/ 1186180 h 3041371"/>
            <a:gd name="connsiteX113" fmla="*/ 4384912 w 7463392"/>
            <a:gd name="connsiteY113" fmla="*/ 1155700 h 3041371"/>
            <a:gd name="connsiteX114" fmla="*/ 4430632 w 7463392"/>
            <a:gd name="connsiteY114" fmla="*/ 1125220 h 3041371"/>
            <a:gd name="connsiteX115" fmla="*/ 5939392 w 7463392"/>
            <a:gd name="connsiteY115" fmla="*/ 204043 h 3041371"/>
            <a:gd name="connsiteX116" fmla="*/ 4720192 w 7463392"/>
            <a:gd name="connsiteY116" fmla="*/ 889843 h 3041371"/>
            <a:gd name="connsiteX117" fmla="*/ 5863192 w 7463392"/>
            <a:gd name="connsiteY117" fmla="*/ 204043 h 3041371"/>
            <a:gd name="connsiteX118" fmla="*/ 5878432 w 7463392"/>
            <a:gd name="connsiteY118" fmla="*/ 219283 h 3041371"/>
            <a:gd name="connsiteX119" fmla="*/ 4704952 w 7463392"/>
            <a:gd name="connsiteY119" fmla="*/ 1033780 h 3041371"/>
            <a:gd name="connsiteX120" fmla="*/ 4750672 w 7463392"/>
            <a:gd name="connsiteY120" fmla="*/ 1018540 h 3041371"/>
            <a:gd name="connsiteX121" fmla="*/ 4857352 w 7463392"/>
            <a:gd name="connsiteY121" fmla="*/ 972820 h 3041371"/>
            <a:gd name="connsiteX122" fmla="*/ 4903072 w 7463392"/>
            <a:gd name="connsiteY122" fmla="*/ 942340 h 3041371"/>
            <a:gd name="connsiteX123" fmla="*/ 5024992 w 7463392"/>
            <a:gd name="connsiteY123" fmla="*/ 896620 h 3041371"/>
            <a:gd name="connsiteX124" fmla="*/ 5116432 w 7463392"/>
            <a:gd name="connsiteY124" fmla="*/ 850900 h 3041371"/>
            <a:gd name="connsiteX125" fmla="*/ 5162152 w 7463392"/>
            <a:gd name="connsiteY125" fmla="*/ 820420 h 3041371"/>
            <a:gd name="connsiteX126" fmla="*/ 5253592 w 7463392"/>
            <a:gd name="connsiteY126" fmla="*/ 789940 h 3041371"/>
            <a:gd name="connsiteX127" fmla="*/ 5390752 w 7463392"/>
            <a:gd name="connsiteY127" fmla="*/ 713740 h 3041371"/>
            <a:gd name="connsiteX128" fmla="*/ 5436472 w 7463392"/>
            <a:gd name="connsiteY128" fmla="*/ 683260 h 3041371"/>
            <a:gd name="connsiteX129" fmla="*/ 5527912 w 7463392"/>
            <a:gd name="connsiteY129" fmla="*/ 652780 h 3041371"/>
            <a:gd name="connsiteX130" fmla="*/ 5634592 w 7463392"/>
            <a:gd name="connsiteY130" fmla="*/ 607060 h 3041371"/>
            <a:gd name="connsiteX131" fmla="*/ 5726032 w 7463392"/>
            <a:gd name="connsiteY131" fmla="*/ 546100 h 3041371"/>
            <a:gd name="connsiteX132" fmla="*/ 5817472 w 7463392"/>
            <a:gd name="connsiteY132" fmla="*/ 515620 h 3041371"/>
            <a:gd name="connsiteX133" fmla="*/ 5878432 w 7463392"/>
            <a:gd name="connsiteY133" fmla="*/ 485140 h 3041371"/>
            <a:gd name="connsiteX134" fmla="*/ 5954632 w 7463392"/>
            <a:gd name="connsiteY134" fmla="*/ 469900 h 3041371"/>
            <a:gd name="connsiteX135" fmla="*/ 6000352 w 7463392"/>
            <a:gd name="connsiteY135" fmla="*/ 454660 h 3041371"/>
            <a:gd name="connsiteX136" fmla="*/ 6046072 w 7463392"/>
            <a:gd name="connsiteY136" fmla="*/ 424180 h 3041371"/>
            <a:gd name="connsiteX137" fmla="*/ 6137512 w 7463392"/>
            <a:gd name="connsiteY137" fmla="*/ 393700 h 3041371"/>
            <a:gd name="connsiteX138" fmla="*/ 6274672 w 7463392"/>
            <a:gd name="connsiteY138" fmla="*/ 302260 h 3041371"/>
            <a:gd name="connsiteX139" fmla="*/ 6320392 w 7463392"/>
            <a:gd name="connsiteY139" fmla="*/ 271780 h 3041371"/>
            <a:gd name="connsiteX140" fmla="*/ 6381352 w 7463392"/>
            <a:gd name="connsiteY140" fmla="*/ 241300 h 3041371"/>
            <a:gd name="connsiteX141" fmla="*/ 6488032 w 7463392"/>
            <a:gd name="connsiteY141" fmla="*/ 195580 h 3041371"/>
            <a:gd name="connsiteX142" fmla="*/ 6244192 w 7463392"/>
            <a:gd name="connsiteY142" fmla="*/ 127843 h 3041371"/>
            <a:gd name="connsiteX143" fmla="*/ 6808072 w 7463392"/>
            <a:gd name="connsiteY143" fmla="*/ 73660 h 3041371"/>
            <a:gd name="connsiteX144" fmla="*/ 6609952 w 7463392"/>
            <a:gd name="connsiteY144" fmla="*/ 5923 h 3041371"/>
            <a:gd name="connsiteX145" fmla="*/ 6853792 w 7463392"/>
            <a:gd name="connsiteY145" fmla="*/ 58420 h 3041371"/>
            <a:gd name="connsiteX146" fmla="*/ 6914752 w 7463392"/>
            <a:gd name="connsiteY146" fmla="*/ 43180 h 3041371"/>
            <a:gd name="connsiteX147" fmla="*/ 7082392 w 7463392"/>
            <a:gd name="connsiteY147" fmla="*/ 2109043 h 3041371"/>
            <a:gd name="connsiteX148" fmla="*/ 7371952 w 7463392"/>
            <a:gd name="connsiteY148"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80752 w 7463392"/>
            <a:gd name="connsiteY85" fmla="*/ 1963420 h 3041371"/>
            <a:gd name="connsiteX86" fmla="*/ 1626472 w 7463392"/>
            <a:gd name="connsiteY86" fmla="*/ 1932940 h 3041371"/>
            <a:gd name="connsiteX87" fmla="*/ 1672192 w 7463392"/>
            <a:gd name="connsiteY87" fmla="*/ 1887220 h 3041371"/>
            <a:gd name="connsiteX88" fmla="*/ 1733152 w 7463392"/>
            <a:gd name="connsiteY88" fmla="*/ 1871980 h 3041371"/>
            <a:gd name="connsiteX89" fmla="*/ 1824592 w 7463392"/>
            <a:gd name="connsiteY89" fmla="*/ 1811020 h 3041371"/>
            <a:gd name="connsiteX90" fmla="*/ 2007472 w 7463392"/>
            <a:gd name="connsiteY90" fmla="*/ 1750060 h 3041371"/>
            <a:gd name="connsiteX91" fmla="*/ 2083672 w 7463392"/>
            <a:gd name="connsiteY91" fmla="*/ 1734820 h 3041371"/>
            <a:gd name="connsiteX92" fmla="*/ 2129392 w 7463392"/>
            <a:gd name="connsiteY92" fmla="*/ 1651843 h 3041371"/>
            <a:gd name="connsiteX93" fmla="*/ 2617072 w 7463392"/>
            <a:gd name="connsiteY93" fmla="*/ 1658620 h 3041371"/>
            <a:gd name="connsiteX94" fmla="*/ 2693272 w 7463392"/>
            <a:gd name="connsiteY94" fmla="*/ 1643380 h 3041371"/>
            <a:gd name="connsiteX95" fmla="*/ 1443592 w 7463392"/>
            <a:gd name="connsiteY95" fmla="*/ 1804243 h 3041371"/>
            <a:gd name="connsiteX96" fmla="*/ 1672192 w 7463392"/>
            <a:gd name="connsiteY96" fmla="*/ 1728043 h 3041371"/>
            <a:gd name="connsiteX97" fmla="*/ 2860912 w 7463392"/>
            <a:gd name="connsiteY97" fmla="*/ 1597660 h 3041371"/>
            <a:gd name="connsiteX98" fmla="*/ 3028552 w 7463392"/>
            <a:gd name="connsiteY98" fmla="*/ 1567180 h 3041371"/>
            <a:gd name="connsiteX99" fmla="*/ 3089512 w 7463392"/>
            <a:gd name="connsiteY99" fmla="*/ 1551940 h 3041371"/>
            <a:gd name="connsiteX100" fmla="*/ 3241912 w 7463392"/>
            <a:gd name="connsiteY100" fmla="*/ 1521460 h 3041371"/>
            <a:gd name="connsiteX101" fmla="*/ 3333352 w 7463392"/>
            <a:gd name="connsiteY101" fmla="*/ 1490980 h 3041371"/>
            <a:gd name="connsiteX102" fmla="*/ 3379072 w 7463392"/>
            <a:gd name="connsiteY102" fmla="*/ 1475740 h 3041371"/>
            <a:gd name="connsiteX103" fmla="*/ 3424792 w 7463392"/>
            <a:gd name="connsiteY103" fmla="*/ 1460500 h 3041371"/>
            <a:gd name="connsiteX104" fmla="*/ 3470512 w 7463392"/>
            <a:gd name="connsiteY104" fmla="*/ 1445260 h 3041371"/>
            <a:gd name="connsiteX105" fmla="*/ 3577192 w 7463392"/>
            <a:gd name="connsiteY105" fmla="*/ 1384300 h 3041371"/>
            <a:gd name="connsiteX106" fmla="*/ 3668632 w 7463392"/>
            <a:gd name="connsiteY106" fmla="*/ 1369060 h 3041371"/>
            <a:gd name="connsiteX107" fmla="*/ 3790552 w 7463392"/>
            <a:gd name="connsiteY107" fmla="*/ 1323340 h 3041371"/>
            <a:gd name="connsiteX108" fmla="*/ 3927712 w 7463392"/>
            <a:gd name="connsiteY108" fmla="*/ 1277620 h 3041371"/>
            <a:gd name="connsiteX109" fmla="*/ 4003912 w 7463392"/>
            <a:gd name="connsiteY109" fmla="*/ 1262380 h 3041371"/>
            <a:gd name="connsiteX110" fmla="*/ 4156312 w 7463392"/>
            <a:gd name="connsiteY110" fmla="*/ 1216660 h 3041371"/>
            <a:gd name="connsiteX111" fmla="*/ 4217272 w 7463392"/>
            <a:gd name="connsiteY111" fmla="*/ 1201420 h 3041371"/>
            <a:gd name="connsiteX112" fmla="*/ 4262992 w 7463392"/>
            <a:gd name="connsiteY112" fmla="*/ 1186180 h 3041371"/>
            <a:gd name="connsiteX113" fmla="*/ 4384912 w 7463392"/>
            <a:gd name="connsiteY113" fmla="*/ 1155700 h 3041371"/>
            <a:gd name="connsiteX114" fmla="*/ 4430632 w 7463392"/>
            <a:gd name="connsiteY114" fmla="*/ 1125220 h 3041371"/>
            <a:gd name="connsiteX115" fmla="*/ 5939392 w 7463392"/>
            <a:gd name="connsiteY115" fmla="*/ 204043 h 3041371"/>
            <a:gd name="connsiteX116" fmla="*/ 4720192 w 7463392"/>
            <a:gd name="connsiteY116" fmla="*/ 889843 h 3041371"/>
            <a:gd name="connsiteX117" fmla="*/ 5863192 w 7463392"/>
            <a:gd name="connsiteY117" fmla="*/ 204043 h 3041371"/>
            <a:gd name="connsiteX118" fmla="*/ 5878432 w 7463392"/>
            <a:gd name="connsiteY118" fmla="*/ 219283 h 3041371"/>
            <a:gd name="connsiteX119" fmla="*/ 4704952 w 7463392"/>
            <a:gd name="connsiteY119" fmla="*/ 1033780 h 3041371"/>
            <a:gd name="connsiteX120" fmla="*/ 4750672 w 7463392"/>
            <a:gd name="connsiteY120" fmla="*/ 1018540 h 3041371"/>
            <a:gd name="connsiteX121" fmla="*/ 4857352 w 7463392"/>
            <a:gd name="connsiteY121" fmla="*/ 972820 h 3041371"/>
            <a:gd name="connsiteX122" fmla="*/ 4903072 w 7463392"/>
            <a:gd name="connsiteY122" fmla="*/ 942340 h 3041371"/>
            <a:gd name="connsiteX123" fmla="*/ 5024992 w 7463392"/>
            <a:gd name="connsiteY123" fmla="*/ 896620 h 3041371"/>
            <a:gd name="connsiteX124" fmla="*/ 5116432 w 7463392"/>
            <a:gd name="connsiteY124" fmla="*/ 850900 h 3041371"/>
            <a:gd name="connsiteX125" fmla="*/ 5162152 w 7463392"/>
            <a:gd name="connsiteY125" fmla="*/ 820420 h 3041371"/>
            <a:gd name="connsiteX126" fmla="*/ 5253592 w 7463392"/>
            <a:gd name="connsiteY126" fmla="*/ 789940 h 3041371"/>
            <a:gd name="connsiteX127" fmla="*/ 5390752 w 7463392"/>
            <a:gd name="connsiteY127" fmla="*/ 713740 h 3041371"/>
            <a:gd name="connsiteX128" fmla="*/ 5436472 w 7463392"/>
            <a:gd name="connsiteY128" fmla="*/ 683260 h 3041371"/>
            <a:gd name="connsiteX129" fmla="*/ 5527912 w 7463392"/>
            <a:gd name="connsiteY129" fmla="*/ 652780 h 3041371"/>
            <a:gd name="connsiteX130" fmla="*/ 5634592 w 7463392"/>
            <a:gd name="connsiteY130" fmla="*/ 607060 h 3041371"/>
            <a:gd name="connsiteX131" fmla="*/ 5726032 w 7463392"/>
            <a:gd name="connsiteY131" fmla="*/ 546100 h 3041371"/>
            <a:gd name="connsiteX132" fmla="*/ 5817472 w 7463392"/>
            <a:gd name="connsiteY132" fmla="*/ 515620 h 3041371"/>
            <a:gd name="connsiteX133" fmla="*/ 5878432 w 7463392"/>
            <a:gd name="connsiteY133" fmla="*/ 485140 h 3041371"/>
            <a:gd name="connsiteX134" fmla="*/ 5954632 w 7463392"/>
            <a:gd name="connsiteY134" fmla="*/ 469900 h 3041371"/>
            <a:gd name="connsiteX135" fmla="*/ 6000352 w 7463392"/>
            <a:gd name="connsiteY135" fmla="*/ 454660 h 3041371"/>
            <a:gd name="connsiteX136" fmla="*/ 6046072 w 7463392"/>
            <a:gd name="connsiteY136" fmla="*/ 424180 h 3041371"/>
            <a:gd name="connsiteX137" fmla="*/ 6137512 w 7463392"/>
            <a:gd name="connsiteY137" fmla="*/ 393700 h 3041371"/>
            <a:gd name="connsiteX138" fmla="*/ 6274672 w 7463392"/>
            <a:gd name="connsiteY138" fmla="*/ 302260 h 3041371"/>
            <a:gd name="connsiteX139" fmla="*/ 6320392 w 7463392"/>
            <a:gd name="connsiteY139" fmla="*/ 271780 h 3041371"/>
            <a:gd name="connsiteX140" fmla="*/ 6381352 w 7463392"/>
            <a:gd name="connsiteY140" fmla="*/ 241300 h 3041371"/>
            <a:gd name="connsiteX141" fmla="*/ 6488032 w 7463392"/>
            <a:gd name="connsiteY141" fmla="*/ 195580 h 3041371"/>
            <a:gd name="connsiteX142" fmla="*/ 6244192 w 7463392"/>
            <a:gd name="connsiteY142" fmla="*/ 127843 h 3041371"/>
            <a:gd name="connsiteX143" fmla="*/ 6808072 w 7463392"/>
            <a:gd name="connsiteY143" fmla="*/ 73660 h 3041371"/>
            <a:gd name="connsiteX144" fmla="*/ 6609952 w 7463392"/>
            <a:gd name="connsiteY144" fmla="*/ 5923 h 3041371"/>
            <a:gd name="connsiteX145" fmla="*/ 6853792 w 7463392"/>
            <a:gd name="connsiteY145" fmla="*/ 58420 h 3041371"/>
            <a:gd name="connsiteX146" fmla="*/ 6914752 w 7463392"/>
            <a:gd name="connsiteY146" fmla="*/ 43180 h 3041371"/>
            <a:gd name="connsiteX147" fmla="*/ 7371952 w 7463392"/>
            <a:gd name="connsiteY147"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80752 w 7463392"/>
            <a:gd name="connsiteY85" fmla="*/ 1963420 h 3041371"/>
            <a:gd name="connsiteX86" fmla="*/ 1626472 w 7463392"/>
            <a:gd name="connsiteY86" fmla="*/ 1932940 h 3041371"/>
            <a:gd name="connsiteX87" fmla="*/ 1672192 w 7463392"/>
            <a:gd name="connsiteY87" fmla="*/ 1887220 h 3041371"/>
            <a:gd name="connsiteX88" fmla="*/ 1733152 w 7463392"/>
            <a:gd name="connsiteY88" fmla="*/ 1871980 h 3041371"/>
            <a:gd name="connsiteX89" fmla="*/ 2007472 w 7463392"/>
            <a:gd name="connsiteY89" fmla="*/ 1750060 h 3041371"/>
            <a:gd name="connsiteX90" fmla="*/ 2083672 w 7463392"/>
            <a:gd name="connsiteY90" fmla="*/ 1734820 h 3041371"/>
            <a:gd name="connsiteX91" fmla="*/ 2129392 w 7463392"/>
            <a:gd name="connsiteY91" fmla="*/ 1651843 h 3041371"/>
            <a:gd name="connsiteX92" fmla="*/ 2617072 w 7463392"/>
            <a:gd name="connsiteY92" fmla="*/ 1658620 h 3041371"/>
            <a:gd name="connsiteX93" fmla="*/ 2693272 w 7463392"/>
            <a:gd name="connsiteY93" fmla="*/ 1643380 h 3041371"/>
            <a:gd name="connsiteX94" fmla="*/ 1443592 w 7463392"/>
            <a:gd name="connsiteY94" fmla="*/ 1804243 h 3041371"/>
            <a:gd name="connsiteX95" fmla="*/ 1672192 w 7463392"/>
            <a:gd name="connsiteY95" fmla="*/ 1728043 h 3041371"/>
            <a:gd name="connsiteX96" fmla="*/ 2860912 w 7463392"/>
            <a:gd name="connsiteY96" fmla="*/ 1597660 h 3041371"/>
            <a:gd name="connsiteX97" fmla="*/ 3028552 w 7463392"/>
            <a:gd name="connsiteY97" fmla="*/ 1567180 h 3041371"/>
            <a:gd name="connsiteX98" fmla="*/ 3089512 w 7463392"/>
            <a:gd name="connsiteY98" fmla="*/ 1551940 h 3041371"/>
            <a:gd name="connsiteX99" fmla="*/ 3241912 w 7463392"/>
            <a:gd name="connsiteY99" fmla="*/ 1521460 h 3041371"/>
            <a:gd name="connsiteX100" fmla="*/ 3333352 w 7463392"/>
            <a:gd name="connsiteY100" fmla="*/ 1490980 h 3041371"/>
            <a:gd name="connsiteX101" fmla="*/ 3379072 w 7463392"/>
            <a:gd name="connsiteY101" fmla="*/ 1475740 h 3041371"/>
            <a:gd name="connsiteX102" fmla="*/ 3424792 w 7463392"/>
            <a:gd name="connsiteY102" fmla="*/ 1460500 h 3041371"/>
            <a:gd name="connsiteX103" fmla="*/ 3470512 w 7463392"/>
            <a:gd name="connsiteY103" fmla="*/ 1445260 h 3041371"/>
            <a:gd name="connsiteX104" fmla="*/ 3577192 w 7463392"/>
            <a:gd name="connsiteY104" fmla="*/ 1384300 h 3041371"/>
            <a:gd name="connsiteX105" fmla="*/ 3668632 w 7463392"/>
            <a:gd name="connsiteY105" fmla="*/ 1369060 h 3041371"/>
            <a:gd name="connsiteX106" fmla="*/ 3790552 w 7463392"/>
            <a:gd name="connsiteY106" fmla="*/ 1323340 h 3041371"/>
            <a:gd name="connsiteX107" fmla="*/ 3927712 w 7463392"/>
            <a:gd name="connsiteY107" fmla="*/ 1277620 h 3041371"/>
            <a:gd name="connsiteX108" fmla="*/ 4003912 w 7463392"/>
            <a:gd name="connsiteY108" fmla="*/ 1262380 h 3041371"/>
            <a:gd name="connsiteX109" fmla="*/ 4156312 w 7463392"/>
            <a:gd name="connsiteY109" fmla="*/ 1216660 h 3041371"/>
            <a:gd name="connsiteX110" fmla="*/ 4217272 w 7463392"/>
            <a:gd name="connsiteY110" fmla="*/ 1201420 h 3041371"/>
            <a:gd name="connsiteX111" fmla="*/ 4262992 w 7463392"/>
            <a:gd name="connsiteY111" fmla="*/ 1186180 h 3041371"/>
            <a:gd name="connsiteX112" fmla="*/ 4384912 w 7463392"/>
            <a:gd name="connsiteY112" fmla="*/ 1155700 h 3041371"/>
            <a:gd name="connsiteX113" fmla="*/ 4430632 w 7463392"/>
            <a:gd name="connsiteY113" fmla="*/ 1125220 h 3041371"/>
            <a:gd name="connsiteX114" fmla="*/ 5939392 w 7463392"/>
            <a:gd name="connsiteY114" fmla="*/ 204043 h 3041371"/>
            <a:gd name="connsiteX115" fmla="*/ 4720192 w 7463392"/>
            <a:gd name="connsiteY115" fmla="*/ 889843 h 3041371"/>
            <a:gd name="connsiteX116" fmla="*/ 5863192 w 7463392"/>
            <a:gd name="connsiteY116" fmla="*/ 204043 h 3041371"/>
            <a:gd name="connsiteX117" fmla="*/ 5878432 w 7463392"/>
            <a:gd name="connsiteY117" fmla="*/ 219283 h 3041371"/>
            <a:gd name="connsiteX118" fmla="*/ 4704952 w 7463392"/>
            <a:gd name="connsiteY118" fmla="*/ 1033780 h 3041371"/>
            <a:gd name="connsiteX119" fmla="*/ 4750672 w 7463392"/>
            <a:gd name="connsiteY119" fmla="*/ 1018540 h 3041371"/>
            <a:gd name="connsiteX120" fmla="*/ 4857352 w 7463392"/>
            <a:gd name="connsiteY120" fmla="*/ 972820 h 3041371"/>
            <a:gd name="connsiteX121" fmla="*/ 4903072 w 7463392"/>
            <a:gd name="connsiteY121" fmla="*/ 942340 h 3041371"/>
            <a:gd name="connsiteX122" fmla="*/ 5024992 w 7463392"/>
            <a:gd name="connsiteY122" fmla="*/ 896620 h 3041371"/>
            <a:gd name="connsiteX123" fmla="*/ 5116432 w 7463392"/>
            <a:gd name="connsiteY123" fmla="*/ 850900 h 3041371"/>
            <a:gd name="connsiteX124" fmla="*/ 5162152 w 7463392"/>
            <a:gd name="connsiteY124" fmla="*/ 820420 h 3041371"/>
            <a:gd name="connsiteX125" fmla="*/ 5253592 w 7463392"/>
            <a:gd name="connsiteY125" fmla="*/ 789940 h 3041371"/>
            <a:gd name="connsiteX126" fmla="*/ 5390752 w 7463392"/>
            <a:gd name="connsiteY126" fmla="*/ 713740 h 3041371"/>
            <a:gd name="connsiteX127" fmla="*/ 5436472 w 7463392"/>
            <a:gd name="connsiteY127" fmla="*/ 683260 h 3041371"/>
            <a:gd name="connsiteX128" fmla="*/ 5527912 w 7463392"/>
            <a:gd name="connsiteY128" fmla="*/ 652780 h 3041371"/>
            <a:gd name="connsiteX129" fmla="*/ 5634592 w 7463392"/>
            <a:gd name="connsiteY129" fmla="*/ 607060 h 3041371"/>
            <a:gd name="connsiteX130" fmla="*/ 5726032 w 7463392"/>
            <a:gd name="connsiteY130" fmla="*/ 546100 h 3041371"/>
            <a:gd name="connsiteX131" fmla="*/ 5817472 w 7463392"/>
            <a:gd name="connsiteY131" fmla="*/ 515620 h 3041371"/>
            <a:gd name="connsiteX132" fmla="*/ 5878432 w 7463392"/>
            <a:gd name="connsiteY132" fmla="*/ 485140 h 3041371"/>
            <a:gd name="connsiteX133" fmla="*/ 5954632 w 7463392"/>
            <a:gd name="connsiteY133" fmla="*/ 469900 h 3041371"/>
            <a:gd name="connsiteX134" fmla="*/ 6000352 w 7463392"/>
            <a:gd name="connsiteY134" fmla="*/ 454660 h 3041371"/>
            <a:gd name="connsiteX135" fmla="*/ 6046072 w 7463392"/>
            <a:gd name="connsiteY135" fmla="*/ 424180 h 3041371"/>
            <a:gd name="connsiteX136" fmla="*/ 6137512 w 7463392"/>
            <a:gd name="connsiteY136" fmla="*/ 393700 h 3041371"/>
            <a:gd name="connsiteX137" fmla="*/ 6274672 w 7463392"/>
            <a:gd name="connsiteY137" fmla="*/ 302260 h 3041371"/>
            <a:gd name="connsiteX138" fmla="*/ 6320392 w 7463392"/>
            <a:gd name="connsiteY138" fmla="*/ 271780 h 3041371"/>
            <a:gd name="connsiteX139" fmla="*/ 6381352 w 7463392"/>
            <a:gd name="connsiteY139" fmla="*/ 241300 h 3041371"/>
            <a:gd name="connsiteX140" fmla="*/ 6488032 w 7463392"/>
            <a:gd name="connsiteY140" fmla="*/ 195580 h 3041371"/>
            <a:gd name="connsiteX141" fmla="*/ 6244192 w 7463392"/>
            <a:gd name="connsiteY141" fmla="*/ 127843 h 3041371"/>
            <a:gd name="connsiteX142" fmla="*/ 6808072 w 7463392"/>
            <a:gd name="connsiteY142" fmla="*/ 73660 h 3041371"/>
            <a:gd name="connsiteX143" fmla="*/ 6609952 w 7463392"/>
            <a:gd name="connsiteY143" fmla="*/ 5923 h 3041371"/>
            <a:gd name="connsiteX144" fmla="*/ 6853792 w 7463392"/>
            <a:gd name="connsiteY144" fmla="*/ 58420 h 3041371"/>
            <a:gd name="connsiteX145" fmla="*/ 6914752 w 7463392"/>
            <a:gd name="connsiteY145" fmla="*/ 43180 h 3041371"/>
            <a:gd name="connsiteX146" fmla="*/ 7371952 w 7463392"/>
            <a:gd name="connsiteY146"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80752 w 7463392"/>
            <a:gd name="connsiteY85" fmla="*/ 1963420 h 3041371"/>
            <a:gd name="connsiteX86" fmla="*/ 1626472 w 7463392"/>
            <a:gd name="connsiteY86" fmla="*/ 1932940 h 3041371"/>
            <a:gd name="connsiteX87" fmla="*/ 1672192 w 7463392"/>
            <a:gd name="connsiteY87" fmla="*/ 1887220 h 3041371"/>
            <a:gd name="connsiteX88" fmla="*/ 2007472 w 7463392"/>
            <a:gd name="connsiteY88" fmla="*/ 1750060 h 3041371"/>
            <a:gd name="connsiteX89" fmla="*/ 2083672 w 7463392"/>
            <a:gd name="connsiteY89" fmla="*/ 1734820 h 3041371"/>
            <a:gd name="connsiteX90" fmla="*/ 2129392 w 7463392"/>
            <a:gd name="connsiteY90" fmla="*/ 1651843 h 3041371"/>
            <a:gd name="connsiteX91" fmla="*/ 2617072 w 7463392"/>
            <a:gd name="connsiteY91" fmla="*/ 1658620 h 3041371"/>
            <a:gd name="connsiteX92" fmla="*/ 2693272 w 7463392"/>
            <a:gd name="connsiteY92" fmla="*/ 1643380 h 3041371"/>
            <a:gd name="connsiteX93" fmla="*/ 1443592 w 7463392"/>
            <a:gd name="connsiteY93" fmla="*/ 1804243 h 3041371"/>
            <a:gd name="connsiteX94" fmla="*/ 1672192 w 7463392"/>
            <a:gd name="connsiteY94" fmla="*/ 1728043 h 3041371"/>
            <a:gd name="connsiteX95" fmla="*/ 2860912 w 7463392"/>
            <a:gd name="connsiteY95" fmla="*/ 1597660 h 3041371"/>
            <a:gd name="connsiteX96" fmla="*/ 3028552 w 7463392"/>
            <a:gd name="connsiteY96" fmla="*/ 1567180 h 3041371"/>
            <a:gd name="connsiteX97" fmla="*/ 3089512 w 7463392"/>
            <a:gd name="connsiteY97" fmla="*/ 1551940 h 3041371"/>
            <a:gd name="connsiteX98" fmla="*/ 3241912 w 7463392"/>
            <a:gd name="connsiteY98" fmla="*/ 1521460 h 3041371"/>
            <a:gd name="connsiteX99" fmla="*/ 3333352 w 7463392"/>
            <a:gd name="connsiteY99" fmla="*/ 1490980 h 3041371"/>
            <a:gd name="connsiteX100" fmla="*/ 3379072 w 7463392"/>
            <a:gd name="connsiteY100" fmla="*/ 1475740 h 3041371"/>
            <a:gd name="connsiteX101" fmla="*/ 3424792 w 7463392"/>
            <a:gd name="connsiteY101" fmla="*/ 1460500 h 3041371"/>
            <a:gd name="connsiteX102" fmla="*/ 3470512 w 7463392"/>
            <a:gd name="connsiteY102" fmla="*/ 1445260 h 3041371"/>
            <a:gd name="connsiteX103" fmla="*/ 3577192 w 7463392"/>
            <a:gd name="connsiteY103" fmla="*/ 1384300 h 3041371"/>
            <a:gd name="connsiteX104" fmla="*/ 3668632 w 7463392"/>
            <a:gd name="connsiteY104" fmla="*/ 1369060 h 3041371"/>
            <a:gd name="connsiteX105" fmla="*/ 3790552 w 7463392"/>
            <a:gd name="connsiteY105" fmla="*/ 1323340 h 3041371"/>
            <a:gd name="connsiteX106" fmla="*/ 3927712 w 7463392"/>
            <a:gd name="connsiteY106" fmla="*/ 1277620 h 3041371"/>
            <a:gd name="connsiteX107" fmla="*/ 4003912 w 7463392"/>
            <a:gd name="connsiteY107" fmla="*/ 1262380 h 3041371"/>
            <a:gd name="connsiteX108" fmla="*/ 4156312 w 7463392"/>
            <a:gd name="connsiteY108" fmla="*/ 1216660 h 3041371"/>
            <a:gd name="connsiteX109" fmla="*/ 4217272 w 7463392"/>
            <a:gd name="connsiteY109" fmla="*/ 1201420 h 3041371"/>
            <a:gd name="connsiteX110" fmla="*/ 4262992 w 7463392"/>
            <a:gd name="connsiteY110" fmla="*/ 1186180 h 3041371"/>
            <a:gd name="connsiteX111" fmla="*/ 4384912 w 7463392"/>
            <a:gd name="connsiteY111" fmla="*/ 1155700 h 3041371"/>
            <a:gd name="connsiteX112" fmla="*/ 4430632 w 7463392"/>
            <a:gd name="connsiteY112" fmla="*/ 1125220 h 3041371"/>
            <a:gd name="connsiteX113" fmla="*/ 5939392 w 7463392"/>
            <a:gd name="connsiteY113" fmla="*/ 204043 h 3041371"/>
            <a:gd name="connsiteX114" fmla="*/ 4720192 w 7463392"/>
            <a:gd name="connsiteY114" fmla="*/ 889843 h 3041371"/>
            <a:gd name="connsiteX115" fmla="*/ 5863192 w 7463392"/>
            <a:gd name="connsiteY115" fmla="*/ 204043 h 3041371"/>
            <a:gd name="connsiteX116" fmla="*/ 5878432 w 7463392"/>
            <a:gd name="connsiteY116" fmla="*/ 219283 h 3041371"/>
            <a:gd name="connsiteX117" fmla="*/ 4704952 w 7463392"/>
            <a:gd name="connsiteY117" fmla="*/ 1033780 h 3041371"/>
            <a:gd name="connsiteX118" fmla="*/ 4750672 w 7463392"/>
            <a:gd name="connsiteY118" fmla="*/ 1018540 h 3041371"/>
            <a:gd name="connsiteX119" fmla="*/ 4857352 w 7463392"/>
            <a:gd name="connsiteY119" fmla="*/ 972820 h 3041371"/>
            <a:gd name="connsiteX120" fmla="*/ 4903072 w 7463392"/>
            <a:gd name="connsiteY120" fmla="*/ 942340 h 3041371"/>
            <a:gd name="connsiteX121" fmla="*/ 5024992 w 7463392"/>
            <a:gd name="connsiteY121" fmla="*/ 896620 h 3041371"/>
            <a:gd name="connsiteX122" fmla="*/ 5116432 w 7463392"/>
            <a:gd name="connsiteY122" fmla="*/ 850900 h 3041371"/>
            <a:gd name="connsiteX123" fmla="*/ 5162152 w 7463392"/>
            <a:gd name="connsiteY123" fmla="*/ 820420 h 3041371"/>
            <a:gd name="connsiteX124" fmla="*/ 5253592 w 7463392"/>
            <a:gd name="connsiteY124" fmla="*/ 789940 h 3041371"/>
            <a:gd name="connsiteX125" fmla="*/ 5390752 w 7463392"/>
            <a:gd name="connsiteY125" fmla="*/ 713740 h 3041371"/>
            <a:gd name="connsiteX126" fmla="*/ 5436472 w 7463392"/>
            <a:gd name="connsiteY126" fmla="*/ 683260 h 3041371"/>
            <a:gd name="connsiteX127" fmla="*/ 5527912 w 7463392"/>
            <a:gd name="connsiteY127" fmla="*/ 652780 h 3041371"/>
            <a:gd name="connsiteX128" fmla="*/ 5634592 w 7463392"/>
            <a:gd name="connsiteY128" fmla="*/ 607060 h 3041371"/>
            <a:gd name="connsiteX129" fmla="*/ 5726032 w 7463392"/>
            <a:gd name="connsiteY129" fmla="*/ 546100 h 3041371"/>
            <a:gd name="connsiteX130" fmla="*/ 5817472 w 7463392"/>
            <a:gd name="connsiteY130" fmla="*/ 515620 h 3041371"/>
            <a:gd name="connsiteX131" fmla="*/ 5878432 w 7463392"/>
            <a:gd name="connsiteY131" fmla="*/ 485140 h 3041371"/>
            <a:gd name="connsiteX132" fmla="*/ 5954632 w 7463392"/>
            <a:gd name="connsiteY132" fmla="*/ 469900 h 3041371"/>
            <a:gd name="connsiteX133" fmla="*/ 6000352 w 7463392"/>
            <a:gd name="connsiteY133" fmla="*/ 454660 h 3041371"/>
            <a:gd name="connsiteX134" fmla="*/ 6046072 w 7463392"/>
            <a:gd name="connsiteY134" fmla="*/ 424180 h 3041371"/>
            <a:gd name="connsiteX135" fmla="*/ 6137512 w 7463392"/>
            <a:gd name="connsiteY135" fmla="*/ 393700 h 3041371"/>
            <a:gd name="connsiteX136" fmla="*/ 6274672 w 7463392"/>
            <a:gd name="connsiteY136" fmla="*/ 302260 h 3041371"/>
            <a:gd name="connsiteX137" fmla="*/ 6320392 w 7463392"/>
            <a:gd name="connsiteY137" fmla="*/ 271780 h 3041371"/>
            <a:gd name="connsiteX138" fmla="*/ 6381352 w 7463392"/>
            <a:gd name="connsiteY138" fmla="*/ 241300 h 3041371"/>
            <a:gd name="connsiteX139" fmla="*/ 6488032 w 7463392"/>
            <a:gd name="connsiteY139" fmla="*/ 195580 h 3041371"/>
            <a:gd name="connsiteX140" fmla="*/ 6244192 w 7463392"/>
            <a:gd name="connsiteY140" fmla="*/ 127843 h 3041371"/>
            <a:gd name="connsiteX141" fmla="*/ 6808072 w 7463392"/>
            <a:gd name="connsiteY141" fmla="*/ 73660 h 3041371"/>
            <a:gd name="connsiteX142" fmla="*/ 6609952 w 7463392"/>
            <a:gd name="connsiteY142" fmla="*/ 5923 h 3041371"/>
            <a:gd name="connsiteX143" fmla="*/ 6853792 w 7463392"/>
            <a:gd name="connsiteY143" fmla="*/ 58420 h 3041371"/>
            <a:gd name="connsiteX144" fmla="*/ 6914752 w 7463392"/>
            <a:gd name="connsiteY144" fmla="*/ 43180 h 3041371"/>
            <a:gd name="connsiteX145" fmla="*/ 7371952 w 7463392"/>
            <a:gd name="connsiteY145"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80752 w 7463392"/>
            <a:gd name="connsiteY85" fmla="*/ 1963420 h 3041371"/>
            <a:gd name="connsiteX86" fmla="*/ 1626472 w 7463392"/>
            <a:gd name="connsiteY86" fmla="*/ 1932940 h 3041371"/>
            <a:gd name="connsiteX87" fmla="*/ 2007472 w 7463392"/>
            <a:gd name="connsiteY87" fmla="*/ 1750060 h 3041371"/>
            <a:gd name="connsiteX88" fmla="*/ 2083672 w 7463392"/>
            <a:gd name="connsiteY88" fmla="*/ 1734820 h 3041371"/>
            <a:gd name="connsiteX89" fmla="*/ 2129392 w 7463392"/>
            <a:gd name="connsiteY89" fmla="*/ 1651843 h 3041371"/>
            <a:gd name="connsiteX90" fmla="*/ 2617072 w 7463392"/>
            <a:gd name="connsiteY90" fmla="*/ 1658620 h 3041371"/>
            <a:gd name="connsiteX91" fmla="*/ 2693272 w 7463392"/>
            <a:gd name="connsiteY91" fmla="*/ 1643380 h 3041371"/>
            <a:gd name="connsiteX92" fmla="*/ 1443592 w 7463392"/>
            <a:gd name="connsiteY92" fmla="*/ 1804243 h 3041371"/>
            <a:gd name="connsiteX93" fmla="*/ 1672192 w 7463392"/>
            <a:gd name="connsiteY93" fmla="*/ 1728043 h 3041371"/>
            <a:gd name="connsiteX94" fmla="*/ 2860912 w 7463392"/>
            <a:gd name="connsiteY94" fmla="*/ 1597660 h 3041371"/>
            <a:gd name="connsiteX95" fmla="*/ 3028552 w 7463392"/>
            <a:gd name="connsiteY95" fmla="*/ 1567180 h 3041371"/>
            <a:gd name="connsiteX96" fmla="*/ 3089512 w 7463392"/>
            <a:gd name="connsiteY96" fmla="*/ 1551940 h 3041371"/>
            <a:gd name="connsiteX97" fmla="*/ 3241912 w 7463392"/>
            <a:gd name="connsiteY97" fmla="*/ 1521460 h 3041371"/>
            <a:gd name="connsiteX98" fmla="*/ 3333352 w 7463392"/>
            <a:gd name="connsiteY98" fmla="*/ 1490980 h 3041371"/>
            <a:gd name="connsiteX99" fmla="*/ 3379072 w 7463392"/>
            <a:gd name="connsiteY99" fmla="*/ 1475740 h 3041371"/>
            <a:gd name="connsiteX100" fmla="*/ 3424792 w 7463392"/>
            <a:gd name="connsiteY100" fmla="*/ 1460500 h 3041371"/>
            <a:gd name="connsiteX101" fmla="*/ 3470512 w 7463392"/>
            <a:gd name="connsiteY101" fmla="*/ 1445260 h 3041371"/>
            <a:gd name="connsiteX102" fmla="*/ 3577192 w 7463392"/>
            <a:gd name="connsiteY102" fmla="*/ 1384300 h 3041371"/>
            <a:gd name="connsiteX103" fmla="*/ 3668632 w 7463392"/>
            <a:gd name="connsiteY103" fmla="*/ 1369060 h 3041371"/>
            <a:gd name="connsiteX104" fmla="*/ 3790552 w 7463392"/>
            <a:gd name="connsiteY104" fmla="*/ 1323340 h 3041371"/>
            <a:gd name="connsiteX105" fmla="*/ 3927712 w 7463392"/>
            <a:gd name="connsiteY105" fmla="*/ 1277620 h 3041371"/>
            <a:gd name="connsiteX106" fmla="*/ 4003912 w 7463392"/>
            <a:gd name="connsiteY106" fmla="*/ 1262380 h 3041371"/>
            <a:gd name="connsiteX107" fmla="*/ 4156312 w 7463392"/>
            <a:gd name="connsiteY107" fmla="*/ 1216660 h 3041371"/>
            <a:gd name="connsiteX108" fmla="*/ 4217272 w 7463392"/>
            <a:gd name="connsiteY108" fmla="*/ 1201420 h 3041371"/>
            <a:gd name="connsiteX109" fmla="*/ 4262992 w 7463392"/>
            <a:gd name="connsiteY109" fmla="*/ 1186180 h 3041371"/>
            <a:gd name="connsiteX110" fmla="*/ 4384912 w 7463392"/>
            <a:gd name="connsiteY110" fmla="*/ 1155700 h 3041371"/>
            <a:gd name="connsiteX111" fmla="*/ 4430632 w 7463392"/>
            <a:gd name="connsiteY111" fmla="*/ 1125220 h 3041371"/>
            <a:gd name="connsiteX112" fmla="*/ 5939392 w 7463392"/>
            <a:gd name="connsiteY112" fmla="*/ 204043 h 3041371"/>
            <a:gd name="connsiteX113" fmla="*/ 4720192 w 7463392"/>
            <a:gd name="connsiteY113" fmla="*/ 889843 h 3041371"/>
            <a:gd name="connsiteX114" fmla="*/ 5863192 w 7463392"/>
            <a:gd name="connsiteY114" fmla="*/ 204043 h 3041371"/>
            <a:gd name="connsiteX115" fmla="*/ 5878432 w 7463392"/>
            <a:gd name="connsiteY115" fmla="*/ 219283 h 3041371"/>
            <a:gd name="connsiteX116" fmla="*/ 4704952 w 7463392"/>
            <a:gd name="connsiteY116" fmla="*/ 1033780 h 3041371"/>
            <a:gd name="connsiteX117" fmla="*/ 4750672 w 7463392"/>
            <a:gd name="connsiteY117" fmla="*/ 1018540 h 3041371"/>
            <a:gd name="connsiteX118" fmla="*/ 4857352 w 7463392"/>
            <a:gd name="connsiteY118" fmla="*/ 972820 h 3041371"/>
            <a:gd name="connsiteX119" fmla="*/ 4903072 w 7463392"/>
            <a:gd name="connsiteY119" fmla="*/ 942340 h 3041371"/>
            <a:gd name="connsiteX120" fmla="*/ 5024992 w 7463392"/>
            <a:gd name="connsiteY120" fmla="*/ 896620 h 3041371"/>
            <a:gd name="connsiteX121" fmla="*/ 5116432 w 7463392"/>
            <a:gd name="connsiteY121" fmla="*/ 850900 h 3041371"/>
            <a:gd name="connsiteX122" fmla="*/ 5162152 w 7463392"/>
            <a:gd name="connsiteY122" fmla="*/ 820420 h 3041371"/>
            <a:gd name="connsiteX123" fmla="*/ 5253592 w 7463392"/>
            <a:gd name="connsiteY123" fmla="*/ 789940 h 3041371"/>
            <a:gd name="connsiteX124" fmla="*/ 5390752 w 7463392"/>
            <a:gd name="connsiteY124" fmla="*/ 713740 h 3041371"/>
            <a:gd name="connsiteX125" fmla="*/ 5436472 w 7463392"/>
            <a:gd name="connsiteY125" fmla="*/ 683260 h 3041371"/>
            <a:gd name="connsiteX126" fmla="*/ 5527912 w 7463392"/>
            <a:gd name="connsiteY126" fmla="*/ 652780 h 3041371"/>
            <a:gd name="connsiteX127" fmla="*/ 5634592 w 7463392"/>
            <a:gd name="connsiteY127" fmla="*/ 607060 h 3041371"/>
            <a:gd name="connsiteX128" fmla="*/ 5726032 w 7463392"/>
            <a:gd name="connsiteY128" fmla="*/ 546100 h 3041371"/>
            <a:gd name="connsiteX129" fmla="*/ 5817472 w 7463392"/>
            <a:gd name="connsiteY129" fmla="*/ 515620 h 3041371"/>
            <a:gd name="connsiteX130" fmla="*/ 5878432 w 7463392"/>
            <a:gd name="connsiteY130" fmla="*/ 485140 h 3041371"/>
            <a:gd name="connsiteX131" fmla="*/ 5954632 w 7463392"/>
            <a:gd name="connsiteY131" fmla="*/ 469900 h 3041371"/>
            <a:gd name="connsiteX132" fmla="*/ 6000352 w 7463392"/>
            <a:gd name="connsiteY132" fmla="*/ 454660 h 3041371"/>
            <a:gd name="connsiteX133" fmla="*/ 6046072 w 7463392"/>
            <a:gd name="connsiteY133" fmla="*/ 424180 h 3041371"/>
            <a:gd name="connsiteX134" fmla="*/ 6137512 w 7463392"/>
            <a:gd name="connsiteY134" fmla="*/ 393700 h 3041371"/>
            <a:gd name="connsiteX135" fmla="*/ 6274672 w 7463392"/>
            <a:gd name="connsiteY135" fmla="*/ 302260 h 3041371"/>
            <a:gd name="connsiteX136" fmla="*/ 6320392 w 7463392"/>
            <a:gd name="connsiteY136" fmla="*/ 271780 h 3041371"/>
            <a:gd name="connsiteX137" fmla="*/ 6381352 w 7463392"/>
            <a:gd name="connsiteY137" fmla="*/ 241300 h 3041371"/>
            <a:gd name="connsiteX138" fmla="*/ 6488032 w 7463392"/>
            <a:gd name="connsiteY138" fmla="*/ 195580 h 3041371"/>
            <a:gd name="connsiteX139" fmla="*/ 6244192 w 7463392"/>
            <a:gd name="connsiteY139" fmla="*/ 127843 h 3041371"/>
            <a:gd name="connsiteX140" fmla="*/ 6808072 w 7463392"/>
            <a:gd name="connsiteY140" fmla="*/ 73660 h 3041371"/>
            <a:gd name="connsiteX141" fmla="*/ 6609952 w 7463392"/>
            <a:gd name="connsiteY141" fmla="*/ 5923 h 3041371"/>
            <a:gd name="connsiteX142" fmla="*/ 6853792 w 7463392"/>
            <a:gd name="connsiteY142" fmla="*/ 58420 h 3041371"/>
            <a:gd name="connsiteX143" fmla="*/ 6914752 w 7463392"/>
            <a:gd name="connsiteY143" fmla="*/ 43180 h 3041371"/>
            <a:gd name="connsiteX144" fmla="*/ 7371952 w 7463392"/>
            <a:gd name="connsiteY144"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80752 w 7463392"/>
            <a:gd name="connsiteY85" fmla="*/ 1963420 h 3041371"/>
            <a:gd name="connsiteX86" fmla="*/ 2007472 w 7463392"/>
            <a:gd name="connsiteY86" fmla="*/ 1750060 h 3041371"/>
            <a:gd name="connsiteX87" fmla="*/ 2083672 w 7463392"/>
            <a:gd name="connsiteY87" fmla="*/ 1734820 h 3041371"/>
            <a:gd name="connsiteX88" fmla="*/ 2129392 w 7463392"/>
            <a:gd name="connsiteY88" fmla="*/ 1651843 h 3041371"/>
            <a:gd name="connsiteX89" fmla="*/ 2617072 w 7463392"/>
            <a:gd name="connsiteY89" fmla="*/ 1658620 h 3041371"/>
            <a:gd name="connsiteX90" fmla="*/ 2693272 w 7463392"/>
            <a:gd name="connsiteY90" fmla="*/ 1643380 h 3041371"/>
            <a:gd name="connsiteX91" fmla="*/ 1443592 w 7463392"/>
            <a:gd name="connsiteY91" fmla="*/ 1804243 h 3041371"/>
            <a:gd name="connsiteX92" fmla="*/ 1672192 w 7463392"/>
            <a:gd name="connsiteY92" fmla="*/ 1728043 h 3041371"/>
            <a:gd name="connsiteX93" fmla="*/ 2860912 w 7463392"/>
            <a:gd name="connsiteY93" fmla="*/ 1597660 h 3041371"/>
            <a:gd name="connsiteX94" fmla="*/ 3028552 w 7463392"/>
            <a:gd name="connsiteY94" fmla="*/ 1567180 h 3041371"/>
            <a:gd name="connsiteX95" fmla="*/ 3089512 w 7463392"/>
            <a:gd name="connsiteY95" fmla="*/ 1551940 h 3041371"/>
            <a:gd name="connsiteX96" fmla="*/ 3241912 w 7463392"/>
            <a:gd name="connsiteY96" fmla="*/ 1521460 h 3041371"/>
            <a:gd name="connsiteX97" fmla="*/ 3333352 w 7463392"/>
            <a:gd name="connsiteY97" fmla="*/ 1490980 h 3041371"/>
            <a:gd name="connsiteX98" fmla="*/ 3379072 w 7463392"/>
            <a:gd name="connsiteY98" fmla="*/ 1475740 h 3041371"/>
            <a:gd name="connsiteX99" fmla="*/ 3424792 w 7463392"/>
            <a:gd name="connsiteY99" fmla="*/ 1460500 h 3041371"/>
            <a:gd name="connsiteX100" fmla="*/ 3470512 w 7463392"/>
            <a:gd name="connsiteY100" fmla="*/ 1445260 h 3041371"/>
            <a:gd name="connsiteX101" fmla="*/ 3577192 w 7463392"/>
            <a:gd name="connsiteY101" fmla="*/ 1384300 h 3041371"/>
            <a:gd name="connsiteX102" fmla="*/ 3668632 w 7463392"/>
            <a:gd name="connsiteY102" fmla="*/ 1369060 h 3041371"/>
            <a:gd name="connsiteX103" fmla="*/ 3790552 w 7463392"/>
            <a:gd name="connsiteY103" fmla="*/ 1323340 h 3041371"/>
            <a:gd name="connsiteX104" fmla="*/ 3927712 w 7463392"/>
            <a:gd name="connsiteY104" fmla="*/ 1277620 h 3041371"/>
            <a:gd name="connsiteX105" fmla="*/ 4003912 w 7463392"/>
            <a:gd name="connsiteY105" fmla="*/ 1262380 h 3041371"/>
            <a:gd name="connsiteX106" fmla="*/ 4156312 w 7463392"/>
            <a:gd name="connsiteY106" fmla="*/ 1216660 h 3041371"/>
            <a:gd name="connsiteX107" fmla="*/ 4217272 w 7463392"/>
            <a:gd name="connsiteY107" fmla="*/ 1201420 h 3041371"/>
            <a:gd name="connsiteX108" fmla="*/ 4262992 w 7463392"/>
            <a:gd name="connsiteY108" fmla="*/ 1186180 h 3041371"/>
            <a:gd name="connsiteX109" fmla="*/ 4384912 w 7463392"/>
            <a:gd name="connsiteY109" fmla="*/ 1155700 h 3041371"/>
            <a:gd name="connsiteX110" fmla="*/ 4430632 w 7463392"/>
            <a:gd name="connsiteY110" fmla="*/ 1125220 h 3041371"/>
            <a:gd name="connsiteX111" fmla="*/ 5939392 w 7463392"/>
            <a:gd name="connsiteY111" fmla="*/ 204043 h 3041371"/>
            <a:gd name="connsiteX112" fmla="*/ 4720192 w 7463392"/>
            <a:gd name="connsiteY112" fmla="*/ 889843 h 3041371"/>
            <a:gd name="connsiteX113" fmla="*/ 5863192 w 7463392"/>
            <a:gd name="connsiteY113" fmla="*/ 204043 h 3041371"/>
            <a:gd name="connsiteX114" fmla="*/ 5878432 w 7463392"/>
            <a:gd name="connsiteY114" fmla="*/ 219283 h 3041371"/>
            <a:gd name="connsiteX115" fmla="*/ 4704952 w 7463392"/>
            <a:gd name="connsiteY115" fmla="*/ 1033780 h 3041371"/>
            <a:gd name="connsiteX116" fmla="*/ 4750672 w 7463392"/>
            <a:gd name="connsiteY116" fmla="*/ 1018540 h 3041371"/>
            <a:gd name="connsiteX117" fmla="*/ 4857352 w 7463392"/>
            <a:gd name="connsiteY117" fmla="*/ 972820 h 3041371"/>
            <a:gd name="connsiteX118" fmla="*/ 4903072 w 7463392"/>
            <a:gd name="connsiteY118" fmla="*/ 942340 h 3041371"/>
            <a:gd name="connsiteX119" fmla="*/ 5024992 w 7463392"/>
            <a:gd name="connsiteY119" fmla="*/ 896620 h 3041371"/>
            <a:gd name="connsiteX120" fmla="*/ 5116432 w 7463392"/>
            <a:gd name="connsiteY120" fmla="*/ 850900 h 3041371"/>
            <a:gd name="connsiteX121" fmla="*/ 5162152 w 7463392"/>
            <a:gd name="connsiteY121" fmla="*/ 820420 h 3041371"/>
            <a:gd name="connsiteX122" fmla="*/ 5253592 w 7463392"/>
            <a:gd name="connsiteY122" fmla="*/ 789940 h 3041371"/>
            <a:gd name="connsiteX123" fmla="*/ 5390752 w 7463392"/>
            <a:gd name="connsiteY123" fmla="*/ 713740 h 3041371"/>
            <a:gd name="connsiteX124" fmla="*/ 5436472 w 7463392"/>
            <a:gd name="connsiteY124" fmla="*/ 683260 h 3041371"/>
            <a:gd name="connsiteX125" fmla="*/ 5527912 w 7463392"/>
            <a:gd name="connsiteY125" fmla="*/ 652780 h 3041371"/>
            <a:gd name="connsiteX126" fmla="*/ 5634592 w 7463392"/>
            <a:gd name="connsiteY126" fmla="*/ 607060 h 3041371"/>
            <a:gd name="connsiteX127" fmla="*/ 5726032 w 7463392"/>
            <a:gd name="connsiteY127" fmla="*/ 546100 h 3041371"/>
            <a:gd name="connsiteX128" fmla="*/ 5817472 w 7463392"/>
            <a:gd name="connsiteY128" fmla="*/ 515620 h 3041371"/>
            <a:gd name="connsiteX129" fmla="*/ 5878432 w 7463392"/>
            <a:gd name="connsiteY129" fmla="*/ 485140 h 3041371"/>
            <a:gd name="connsiteX130" fmla="*/ 5954632 w 7463392"/>
            <a:gd name="connsiteY130" fmla="*/ 469900 h 3041371"/>
            <a:gd name="connsiteX131" fmla="*/ 6000352 w 7463392"/>
            <a:gd name="connsiteY131" fmla="*/ 454660 h 3041371"/>
            <a:gd name="connsiteX132" fmla="*/ 6046072 w 7463392"/>
            <a:gd name="connsiteY132" fmla="*/ 424180 h 3041371"/>
            <a:gd name="connsiteX133" fmla="*/ 6137512 w 7463392"/>
            <a:gd name="connsiteY133" fmla="*/ 393700 h 3041371"/>
            <a:gd name="connsiteX134" fmla="*/ 6274672 w 7463392"/>
            <a:gd name="connsiteY134" fmla="*/ 302260 h 3041371"/>
            <a:gd name="connsiteX135" fmla="*/ 6320392 w 7463392"/>
            <a:gd name="connsiteY135" fmla="*/ 271780 h 3041371"/>
            <a:gd name="connsiteX136" fmla="*/ 6381352 w 7463392"/>
            <a:gd name="connsiteY136" fmla="*/ 241300 h 3041371"/>
            <a:gd name="connsiteX137" fmla="*/ 6488032 w 7463392"/>
            <a:gd name="connsiteY137" fmla="*/ 195580 h 3041371"/>
            <a:gd name="connsiteX138" fmla="*/ 6244192 w 7463392"/>
            <a:gd name="connsiteY138" fmla="*/ 127843 h 3041371"/>
            <a:gd name="connsiteX139" fmla="*/ 6808072 w 7463392"/>
            <a:gd name="connsiteY139" fmla="*/ 73660 h 3041371"/>
            <a:gd name="connsiteX140" fmla="*/ 6609952 w 7463392"/>
            <a:gd name="connsiteY140" fmla="*/ 5923 h 3041371"/>
            <a:gd name="connsiteX141" fmla="*/ 6853792 w 7463392"/>
            <a:gd name="connsiteY141" fmla="*/ 58420 h 3041371"/>
            <a:gd name="connsiteX142" fmla="*/ 6914752 w 7463392"/>
            <a:gd name="connsiteY142" fmla="*/ 43180 h 3041371"/>
            <a:gd name="connsiteX143" fmla="*/ 7371952 w 7463392"/>
            <a:gd name="connsiteY143" fmla="*/ 27940 h 3041371"/>
            <a:gd name="connsiteX0" fmla="*/ 7371952 w 7463392"/>
            <a:gd name="connsiteY0" fmla="*/ 27940 h 3041371"/>
            <a:gd name="connsiteX1" fmla="*/ 7402432 w 7463392"/>
            <a:gd name="connsiteY1" fmla="*/ 73660 h 3041371"/>
            <a:gd name="connsiteX2" fmla="*/ 7417672 w 7463392"/>
            <a:gd name="connsiteY2" fmla="*/ 149860 h 3041371"/>
            <a:gd name="connsiteX3" fmla="*/ 7463392 w 7463392"/>
            <a:gd name="connsiteY3" fmla="*/ 271780 h 3041371"/>
            <a:gd name="connsiteX4" fmla="*/ 7448152 w 7463392"/>
            <a:gd name="connsiteY4" fmla="*/ 1780540 h 3041371"/>
            <a:gd name="connsiteX5" fmla="*/ 7387192 w 7463392"/>
            <a:gd name="connsiteY5" fmla="*/ 1856740 h 3041371"/>
            <a:gd name="connsiteX6" fmla="*/ 7280512 w 7463392"/>
            <a:gd name="connsiteY6" fmla="*/ 1871980 h 3041371"/>
            <a:gd name="connsiteX7" fmla="*/ 7234792 w 7463392"/>
            <a:gd name="connsiteY7" fmla="*/ 1902460 h 3041371"/>
            <a:gd name="connsiteX8" fmla="*/ 7021432 w 7463392"/>
            <a:gd name="connsiteY8" fmla="*/ 1978660 h 3041371"/>
            <a:gd name="connsiteX9" fmla="*/ 7036672 w 7463392"/>
            <a:gd name="connsiteY9" fmla="*/ 2017603 h 3041371"/>
            <a:gd name="connsiteX10" fmla="*/ 5558392 w 7463392"/>
            <a:gd name="connsiteY10" fmla="*/ 2032843 h 3041371"/>
            <a:gd name="connsiteX11" fmla="*/ 6869032 w 7463392"/>
            <a:gd name="connsiteY11" fmla="*/ 2009140 h 3041371"/>
            <a:gd name="connsiteX12" fmla="*/ 6091792 w 7463392"/>
            <a:gd name="connsiteY12" fmla="*/ 2109043 h 3041371"/>
            <a:gd name="connsiteX13" fmla="*/ 5649832 w 7463392"/>
            <a:gd name="connsiteY13" fmla="*/ 2024380 h 3041371"/>
            <a:gd name="connsiteX14" fmla="*/ 5588872 w 7463392"/>
            <a:gd name="connsiteY14" fmla="*/ 2039620 h 3041371"/>
            <a:gd name="connsiteX15" fmla="*/ 5497432 w 7463392"/>
            <a:gd name="connsiteY15" fmla="*/ 2070100 h 3041371"/>
            <a:gd name="connsiteX16" fmla="*/ 5360272 w 7463392"/>
            <a:gd name="connsiteY16" fmla="*/ 2115820 h 3041371"/>
            <a:gd name="connsiteX17" fmla="*/ 5299312 w 7463392"/>
            <a:gd name="connsiteY17" fmla="*/ 2131060 h 3041371"/>
            <a:gd name="connsiteX18" fmla="*/ 5192632 w 7463392"/>
            <a:gd name="connsiteY18" fmla="*/ 2161540 h 3041371"/>
            <a:gd name="connsiteX19" fmla="*/ 5070712 w 7463392"/>
            <a:gd name="connsiteY19" fmla="*/ 2222500 h 3041371"/>
            <a:gd name="connsiteX20" fmla="*/ 4979272 w 7463392"/>
            <a:gd name="connsiteY20" fmla="*/ 2252980 h 3041371"/>
            <a:gd name="connsiteX21" fmla="*/ 4933552 w 7463392"/>
            <a:gd name="connsiteY21" fmla="*/ 2268220 h 3041371"/>
            <a:gd name="connsiteX22" fmla="*/ 4887832 w 7463392"/>
            <a:gd name="connsiteY22" fmla="*/ 2298700 h 3041371"/>
            <a:gd name="connsiteX23" fmla="*/ 4750672 w 7463392"/>
            <a:gd name="connsiteY23" fmla="*/ 2344420 h 3041371"/>
            <a:gd name="connsiteX24" fmla="*/ 4689712 w 7463392"/>
            <a:gd name="connsiteY24" fmla="*/ 2359660 h 3041371"/>
            <a:gd name="connsiteX25" fmla="*/ 4552552 w 7463392"/>
            <a:gd name="connsiteY25" fmla="*/ 2405380 h 3041371"/>
            <a:gd name="connsiteX26" fmla="*/ 4506832 w 7463392"/>
            <a:gd name="connsiteY26" fmla="*/ 2420620 h 3041371"/>
            <a:gd name="connsiteX27" fmla="*/ 4354432 w 7463392"/>
            <a:gd name="connsiteY27" fmla="*/ 2451100 h 3041371"/>
            <a:gd name="connsiteX28" fmla="*/ 4308712 w 7463392"/>
            <a:gd name="connsiteY28" fmla="*/ 2466340 h 3041371"/>
            <a:gd name="connsiteX29" fmla="*/ 4247752 w 7463392"/>
            <a:gd name="connsiteY29" fmla="*/ 2481580 h 3041371"/>
            <a:gd name="connsiteX30" fmla="*/ 4156312 w 7463392"/>
            <a:gd name="connsiteY30" fmla="*/ 2512060 h 3041371"/>
            <a:gd name="connsiteX31" fmla="*/ 4003912 w 7463392"/>
            <a:gd name="connsiteY31" fmla="*/ 2542540 h 3041371"/>
            <a:gd name="connsiteX32" fmla="*/ 3927712 w 7463392"/>
            <a:gd name="connsiteY32" fmla="*/ 2557780 h 3041371"/>
            <a:gd name="connsiteX33" fmla="*/ 3836272 w 7463392"/>
            <a:gd name="connsiteY33" fmla="*/ 2588260 h 3041371"/>
            <a:gd name="connsiteX34" fmla="*/ 3683872 w 7463392"/>
            <a:gd name="connsiteY34" fmla="*/ 2618740 h 3041371"/>
            <a:gd name="connsiteX35" fmla="*/ 3592432 w 7463392"/>
            <a:gd name="connsiteY35" fmla="*/ 2649220 h 3041371"/>
            <a:gd name="connsiteX36" fmla="*/ 3546712 w 7463392"/>
            <a:gd name="connsiteY36" fmla="*/ 2664460 h 3041371"/>
            <a:gd name="connsiteX37" fmla="*/ 3424792 w 7463392"/>
            <a:gd name="connsiteY37" fmla="*/ 2694940 h 3041371"/>
            <a:gd name="connsiteX38" fmla="*/ 2967592 w 7463392"/>
            <a:gd name="connsiteY38" fmla="*/ 2794843 h 3041371"/>
            <a:gd name="connsiteX39" fmla="*/ 2662792 w 7463392"/>
            <a:gd name="connsiteY39" fmla="*/ 2794843 h 3041371"/>
            <a:gd name="connsiteX40" fmla="*/ 2510392 w 7463392"/>
            <a:gd name="connsiteY40" fmla="*/ 2718643 h 3041371"/>
            <a:gd name="connsiteX41" fmla="*/ 2434192 w 7463392"/>
            <a:gd name="connsiteY41" fmla="*/ 2718643 h 3041371"/>
            <a:gd name="connsiteX42" fmla="*/ 2129392 w 7463392"/>
            <a:gd name="connsiteY42" fmla="*/ 2642443 h 3041371"/>
            <a:gd name="connsiteX43" fmla="*/ 2053192 w 7463392"/>
            <a:gd name="connsiteY43" fmla="*/ 2642443 h 3041371"/>
            <a:gd name="connsiteX44" fmla="*/ 681592 w 7463392"/>
            <a:gd name="connsiteY44" fmla="*/ 2642443 h 3041371"/>
            <a:gd name="connsiteX45" fmla="*/ 1443592 w 7463392"/>
            <a:gd name="connsiteY45" fmla="*/ 2718643 h 3041371"/>
            <a:gd name="connsiteX46" fmla="*/ 1824592 w 7463392"/>
            <a:gd name="connsiteY46" fmla="*/ 2642443 h 3041371"/>
            <a:gd name="connsiteX47" fmla="*/ 1733152 w 7463392"/>
            <a:gd name="connsiteY47" fmla="*/ 2618740 h 3041371"/>
            <a:gd name="connsiteX48" fmla="*/ 605392 w 7463392"/>
            <a:gd name="connsiteY48" fmla="*/ 2618740 h 3041371"/>
            <a:gd name="connsiteX49" fmla="*/ 71992 w 7463392"/>
            <a:gd name="connsiteY49" fmla="*/ 2871043 h 3041371"/>
            <a:gd name="connsiteX50" fmla="*/ 498712 w 7463392"/>
            <a:gd name="connsiteY50" fmla="*/ 2771140 h 3041371"/>
            <a:gd name="connsiteX51" fmla="*/ 452992 w 7463392"/>
            <a:gd name="connsiteY51" fmla="*/ 2816860 h 3041371"/>
            <a:gd name="connsiteX52" fmla="*/ 422512 w 7463392"/>
            <a:gd name="connsiteY52" fmla="*/ 2862580 h 3041371"/>
            <a:gd name="connsiteX53" fmla="*/ 331072 w 7463392"/>
            <a:gd name="connsiteY53" fmla="*/ 2938780 h 3041371"/>
            <a:gd name="connsiteX54" fmla="*/ 270112 w 7463392"/>
            <a:gd name="connsiteY54" fmla="*/ 2954020 h 3041371"/>
            <a:gd name="connsiteX55" fmla="*/ 178672 w 7463392"/>
            <a:gd name="connsiteY55" fmla="*/ 2999740 h 3041371"/>
            <a:gd name="connsiteX56" fmla="*/ 132952 w 7463392"/>
            <a:gd name="connsiteY56" fmla="*/ 3030220 h 3041371"/>
            <a:gd name="connsiteX57" fmla="*/ 41512 w 7463392"/>
            <a:gd name="connsiteY57" fmla="*/ 2923540 h 3041371"/>
            <a:gd name="connsiteX58" fmla="*/ 26272 w 7463392"/>
            <a:gd name="connsiteY58" fmla="*/ 2877820 h 3041371"/>
            <a:gd name="connsiteX59" fmla="*/ 41512 w 7463392"/>
            <a:gd name="connsiteY59" fmla="*/ 2886283 h 3041371"/>
            <a:gd name="connsiteX60" fmla="*/ 87232 w 7463392"/>
            <a:gd name="connsiteY60" fmla="*/ 2664460 h 3041371"/>
            <a:gd name="connsiteX61" fmla="*/ 163432 w 7463392"/>
            <a:gd name="connsiteY61" fmla="*/ 2664460 h 3041371"/>
            <a:gd name="connsiteX62" fmla="*/ 117712 w 7463392"/>
            <a:gd name="connsiteY62" fmla="*/ 2649220 h 3041371"/>
            <a:gd name="connsiteX63" fmla="*/ 224392 w 7463392"/>
            <a:gd name="connsiteY63" fmla="*/ 2413843 h 3041371"/>
            <a:gd name="connsiteX64" fmla="*/ 376792 w 7463392"/>
            <a:gd name="connsiteY64" fmla="*/ 2337643 h 3041371"/>
            <a:gd name="connsiteX65" fmla="*/ 986392 w 7463392"/>
            <a:gd name="connsiteY65" fmla="*/ 2032843 h 3041371"/>
            <a:gd name="connsiteX66" fmla="*/ 788272 w 7463392"/>
            <a:gd name="connsiteY66" fmla="*/ 2154763 h 3041371"/>
            <a:gd name="connsiteX67" fmla="*/ 1900792 w 7463392"/>
            <a:gd name="connsiteY67" fmla="*/ 1575643 h 3041371"/>
            <a:gd name="connsiteX68" fmla="*/ 132952 w 7463392"/>
            <a:gd name="connsiteY68" fmla="*/ 2710180 h 3041371"/>
            <a:gd name="connsiteX69" fmla="*/ 132952 w 7463392"/>
            <a:gd name="connsiteY69" fmla="*/ 2710180 h 3041371"/>
            <a:gd name="connsiteX70" fmla="*/ 239632 w 7463392"/>
            <a:gd name="connsiteY70" fmla="*/ 2603500 h 3041371"/>
            <a:gd name="connsiteX71" fmla="*/ 300592 w 7463392"/>
            <a:gd name="connsiteY71" fmla="*/ 2512060 h 3041371"/>
            <a:gd name="connsiteX72" fmla="*/ 452992 w 7463392"/>
            <a:gd name="connsiteY72" fmla="*/ 2466340 h 3041371"/>
            <a:gd name="connsiteX73" fmla="*/ 513952 w 7463392"/>
            <a:gd name="connsiteY73" fmla="*/ 2451100 h 3041371"/>
            <a:gd name="connsiteX74" fmla="*/ 559672 w 7463392"/>
            <a:gd name="connsiteY74" fmla="*/ 2435860 h 3041371"/>
            <a:gd name="connsiteX75" fmla="*/ 696832 w 7463392"/>
            <a:gd name="connsiteY75" fmla="*/ 2390140 h 3041371"/>
            <a:gd name="connsiteX76" fmla="*/ 818752 w 7463392"/>
            <a:gd name="connsiteY76" fmla="*/ 2359660 h 3041371"/>
            <a:gd name="connsiteX77" fmla="*/ 1047352 w 7463392"/>
            <a:gd name="connsiteY77" fmla="*/ 2283460 h 3041371"/>
            <a:gd name="connsiteX78" fmla="*/ 1108312 w 7463392"/>
            <a:gd name="connsiteY78" fmla="*/ 2252980 h 3041371"/>
            <a:gd name="connsiteX79" fmla="*/ 1199752 w 7463392"/>
            <a:gd name="connsiteY79" fmla="*/ 2192020 h 3041371"/>
            <a:gd name="connsiteX80" fmla="*/ 1291192 w 7463392"/>
            <a:gd name="connsiteY80" fmla="*/ 2161540 h 3041371"/>
            <a:gd name="connsiteX81" fmla="*/ 1336912 w 7463392"/>
            <a:gd name="connsiteY81" fmla="*/ 2131060 h 3041371"/>
            <a:gd name="connsiteX82" fmla="*/ 1397872 w 7463392"/>
            <a:gd name="connsiteY82" fmla="*/ 2100580 h 3041371"/>
            <a:gd name="connsiteX83" fmla="*/ 1443592 w 7463392"/>
            <a:gd name="connsiteY83" fmla="*/ 2054860 h 3041371"/>
            <a:gd name="connsiteX84" fmla="*/ 1535032 w 7463392"/>
            <a:gd name="connsiteY84" fmla="*/ 1993900 h 3041371"/>
            <a:gd name="connsiteX85" fmla="*/ 1595992 w 7463392"/>
            <a:gd name="connsiteY85" fmla="*/ 1804243 h 3041371"/>
            <a:gd name="connsiteX86" fmla="*/ 2007472 w 7463392"/>
            <a:gd name="connsiteY86" fmla="*/ 1750060 h 3041371"/>
            <a:gd name="connsiteX87" fmla="*/ 2083672 w 7463392"/>
            <a:gd name="connsiteY87" fmla="*/ 1734820 h 3041371"/>
            <a:gd name="connsiteX88" fmla="*/ 2129392 w 7463392"/>
            <a:gd name="connsiteY88" fmla="*/ 1651843 h 3041371"/>
            <a:gd name="connsiteX89" fmla="*/ 2617072 w 7463392"/>
            <a:gd name="connsiteY89" fmla="*/ 1658620 h 3041371"/>
            <a:gd name="connsiteX90" fmla="*/ 2693272 w 7463392"/>
            <a:gd name="connsiteY90" fmla="*/ 1643380 h 3041371"/>
            <a:gd name="connsiteX91" fmla="*/ 1443592 w 7463392"/>
            <a:gd name="connsiteY91" fmla="*/ 1804243 h 3041371"/>
            <a:gd name="connsiteX92" fmla="*/ 1672192 w 7463392"/>
            <a:gd name="connsiteY92" fmla="*/ 1728043 h 3041371"/>
            <a:gd name="connsiteX93" fmla="*/ 2860912 w 7463392"/>
            <a:gd name="connsiteY93" fmla="*/ 1597660 h 3041371"/>
            <a:gd name="connsiteX94" fmla="*/ 3028552 w 7463392"/>
            <a:gd name="connsiteY94" fmla="*/ 1567180 h 3041371"/>
            <a:gd name="connsiteX95" fmla="*/ 3089512 w 7463392"/>
            <a:gd name="connsiteY95" fmla="*/ 1551940 h 3041371"/>
            <a:gd name="connsiteX96" fmla="*/ 3241912 w 7463392"/>
            <a:gd name="connsiteY96" fmla="*/ 1521460 h 3041371"/>
            <a:gd name="connsiteX97" fmla="*/ 3333352 w 7463392"/>
            <a:gd name="connsiteY97" fmla="*/ 1490980 h 3041371"/>
            <a:gd name="connsiteX98" fmla="*/ 3379072 w 7463392"/>
            <a:gd name="connsiteY98" fmla="*/ 1475740 h 3041371"/>
            <a:gd name="connsiteX99" fmla="*/ 3424792 w 7463392"/>
            <a:gd name="connsiteY99" fmla="*/ 1460500 h 3041371"/>
            <a:gd name="connsiteX100" fmla="*/ 3470512 w 7463392"/>
            <a:gd name="connsiteY100" fmla="*/ 1445260 h 3041371"/>
            <a:gd name="connsiteX101" fmla="*/ 3577192 w 7463392"/>
            <a:gd name="connsiteY101" fmla="*/ 1384300 h 3041371"/>
            <a:gd name="connsiteX102" fmla="*/ 3668632 w 7463392"/>
            <a:gd name="connsiteY102" fmla="*/ 1369060 h 3041371"/>
            <a:gd name="connsiteX103" fmla="*/ 3790552 w 7463392"/>
            <a:gd name="connsiteY103" fmla="*/ 1323340 h 3041371"/>
            <a:gd name="connsiteX104" fmla="*/ 3927712 w 7463392"/>
            <a:gd name="connsiteY104" fmla="*/ 1277620 h 3041371"/>
            <a:gd name="connsiteX105" fmla="*/ 4003912 w 7463392"/>
            <a:gd name="connsiteY105" fmla="*/ 1262380 h 3041371"/>
            <a:gd name="connsiteX106" fmla="*/ 4156312 w 7463392"/>
            <a:gd name="connsiteY106" fmla="*/ 1216660 h 3041371"/>
            <a:gd name="connsiteX107" fmla="*/ 4217272 w 7463392"/>
            <a:gd name="connsiteY107" fmla="*/ 1201420 h 3041371"/>
            <a:gd name="connsiteX108" fmla="*/ 4262992 w 7463392"/>
            <a:gd name="connsiteY108" fmla="*/ 1186180 h 3041371"/>
            <a:gd name="connsiteX109" fmla="*/ 4384912 w 7463392"/>
            <a:gd name="connsiteY109" fmla="*/ 1155700 h 3041371"/>
            <a:gd name="connsiteX110" fmla="*/ 4430632 w 7463392"/>
            <a:gd name="connsiteY110" fmla="*/ 1125220 h 3041371"/>
            <a:gd name="connsiteX111" fmla="*/ 5939392 w 7463392"/>
            <a:gd name="connsiteY111" fmla="*/ 204043 h 3041371"/>
            <a:gd name="connsiteX112" fmla="*/ 4720192 w 7463392"/>
            <a:gd name="connsiteY112" fmla="*/ 889843 h 3041371"/>
            <a:gd name="connsiteX113" fmla="*/ 5863192 w 7463392"/>
            <a:gd name="connsiteY113" fmla="*/ 204043 h 3041371"/>
            <a:gd name="connsiteX114" fmla="*/ 5878432 w 7463392"/>
            <a:gd name="connsiteY114" fmla="*/ 219283 h 3041371"/>
            <a:gd name="connsiteX115" fmla="*/ 4704952 w 7463392"/>
            <a:gd name="connsiteY115" fmla="*/ 1033780 h 3041371"/>
            <a:gd name="connsiteX116" fmla="*/ 4750672 w 7463392"/>
            <a:gd name="connsiteY116" fmla="*/ 1018540 h 3041371"/>
            <a:gd name="connsiteX117" fmla="*/ 4857352 w 7463392"/>
            <a:gd name="connsiteY117" fmla="*/ 972820 h 3041371"/>
            <a:gd name="connsiteX118" fmla="*/ 4903072 w 7463392"/>
            <a:gd name="connsiteY118" fmla="*/ 942340 h 3041371"/>
            <a:gd name="connsiteX119" fmla="*/ 5024992 w 7463392"/>
            <a:gd name="connsiteY119" fmla="*/ 896620 h 3041371"/>
            <a:gd name="connsiteX120" fmla="*/ 5116432 w 7463392"/>
            <a:gd name="connsiteY120" fmla="*/ 850900 h 3041371"/>
            <a:gd name="connsiteX121" fmla="*/ 5162152 w 7463392"/>
            <a:gd name="connsiteY121" fmla="*/ 820420 h 3041371"/>
            <a:gd name="connsiteX122" fmla="*/ 5253592 w 7463392"/>
            <a:gd name="connsiteY122" fmla="*/ 789940 h 3041371"/>
            <a:gd name="connsiteX123" fmla="*/ 5390752 w 7463392"/>
            <a:gd name="connsiteY123" fmla="*/ 713740 h 3041371"/>
            <a:gd name="connsiteX124" fmla="*/ 5436472 w 7463392"/>
            <a:gd name="connsiteY124" fmla="*/ 683260 h 3041371"/>
            <a:gd name="connsiteX125" fmla="*/ 5527912 w 7463392"/>
            <a:gd name="connsiteY125" fmla="*/ 652780 h 3041371"/>
            <a:gd name="connsiteX126" fmla="*/ 5634592 w 7463392"/>
            <a:gd name="connsiteY126" fmla="*/ 607060 h 3041371"/>
            <a:gd name="connsiteX127" fmla="*/ 5726032 w 7463392"/>
            <a:gd name="connsiteY127" fmla="*/ 546100 h 3041371"/>
            <a:gd name="connsiteX128" fmla="*/ 5817472 w 7463392"/>
            <a:gd name="connsiteY128" fmla="*/ 515620 h 3041371"/>
            <a:gd name="connsiteX129" fmla="*/ 5878432 w 7463392"/>
            <a:gd name="connsiteY129" fmla="*/ 485140 h 3041371"/>
            <a:gd name="connsiteX130" fmla="*/ 5954632 w 7463392"/>
            <a:gd name="connsiteY130" fmla="*/ 469900 h 3041371"/>
            <a:gd name="connsiteX131" fmla="*/ 6000352 w 7463392"/>
            <a:gd name="connsiteY131" fmla="*/ 454660 h 3041371"/>
            <a:gd name="connsiteX132" fmla="*/ 6046072 w 7463392"/>
            <a:gd name="connsiteY132" fmla="*/ 424180 h 3041371"/>
            <a:gd name="connsiteX133" fmla="*/ 6137512 w 7463392"/>
            <a:gd name="connsiteY133" fmla="*/ 393700 h 3041371"/>
            <a:gd name="connsiteX134" fmla="*/ 6274672 w 7463392"/>
            <a:gd name="connsiteY134" fmla="*/ 302260 h 3041371"/>
            <a:gd name="connsiteX135" fmla="*/ 6320392 w 7463392"/>
            <a:gd name="connsiteY135" fmla="*/ 271780 h 3041371"/>
            <a:gd name="connsiteX136" fmla="*/ 6381352 w 7463392"/>
            <a:gd name="connsiteY136" fmla="*/ 241300 h 3041371"/>
            <a:gd name="connsiteX137" fmla="*/ 6488032 w 7463392"/>
            <a:gd name="connsiteY137" fmla="*/ 195580 h 3041371"/>
            <a:gd name="connsiteX138" fmla="*/ 6244192 w 7463392"/>
            <a:gd name="connsiteY138" fmla="*/ 127843 h 3041371"/>
            <a:gd name="connsiteX139" fmla="*/ 6808072 w 7463392"/>
            <a:gd name="connsiteY139" fmla="*/ 73660 h 3041371"/>
            <a:gd name="connsiteX140" fmla="*/ 6609952 w 7463392"/>
            <a:gd name="connsiteY140" fmla="*/ 5923 h 3041371"/>
            <a:gd name="connsiteX141" fmla="*/ 6853792 w 7463392"/>
            <a:gd name="connsiteY141" fmla="*/ 58420 h 3041371"/>
            <a:gd name="connsiteX142" fmla="*/ 6914752 w 7463392"/>
            <a:gd name="connsiteY142" fmla="*/ 43180 h 3041371"/>
            <a:gd name="connsiteX143" fmla="*/ 7371952 w 7463392"/>
            <a:gd name="connsiteY143" fmla="*/ 279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047352 w 7463392"/>
            <a:gd name="connsiteY135" fmla="*/ 2283460 h 3041371"/>
            <a:gd name="connsiteX136" fmla="*/ 1108312 w 7463392"/>
            <a:gd name="connsiteY136" fmla="*/ 2252980 h 3041371"/>
            <a:gd name="connsiteX137" fmla="*/ 1199752 w 7463392"/>
            <a:gd name="connsiteY137" fmla="*/ 2192020 h 3041371"/>
            <a:gd name="connsiteX138" fmla="*/ 1291192 w 7463392"/>
            <a:gd name="connsiteY138" fmla="*/ 2161540 h 3041371"/>
            <a:gd name="connsiteX139" fmla="*/ 1336912 w 7463392"/>
            <a:gd name="connsiteY139" fmla="*/ 2131060 h 3041371"/>
            <a:gd name="connsiteX140" fmla="*/ 1397872 w 7463392"/>
            <a:gd name="connsiteY140" fmla="*/ 2100580 h 3041371"/>
            <a:gd name="connsiteX141" fmla="*/ 1443592 w 7463392"/>
            <a:gd name="connsiteY141" fmla="*/ 2054860 h 3041371"/>
            <a:gd name="connsiteX142" fmla="*/ 1626472 w 7463392"/>
            <a:gd name="connsiteY142"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047352 w 7463392"/>
            <a:gd name="connsiteY135" fmla="*/ 2283460 h 3041371"/>
            <a:gd name="connsiteX136" fmla="*/ 1108312 w 7463392"/>
            <a:gd name="connsiteY136" fmla="*/ 2252980 h 3041371"/>
            <a:gd name="connsiteX137" fmla="*/ 1199752 w 7463392"/>
            <a:gd name="connsiteY137" fmla="*/ 2192020 h 3041371"/>
            <a:gd name="connsiteX138" fmla="*/ 1291192 w 7463392"/>
            <a:gd name="connsiteY138" fmla="*/ 2161540 h 3041371"/>
            <a:gd name="connsiteX139" fmla="*/ 1336912 w 7463392"/>
            <a:gd name="connsiteY139" fmla="*/ 2131060 h 3041371"/>
            <a:gd name="connsiteX140" fmla="*/ 1397872 w 7463392"/>
            <a:gd name="connsiteY140" fmla="*/ 2100580 h 3041371"/>
            <a:gd name="connsiteX141" fmla="*/ 1626472 w 7463392"/>
            <a:gd name="connsiteY141"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047352 w 7463392"/>
            <a:gd name="connsiteY135" fmla="*/ 2283460 h 3041371"/>
            <a:gd name="connsiteX136" fmla="*/ 1108312 w 7463392"/>
            <a:gd name="connsiteY136" fmla="*/ 2252980 h 3041371"/>
            <a:gd name="connsiteX137" fmla="*/ 1199752 w 7463392"/>
            <a:gd name="connsiteY137" fmla="*/ 2192020 h 3041371"/>
            <a:gd name="connsiteX138" fmla="*/ 1291192 w 7463392"/>
            <a:gd name="connsiteY138" fmla="*/ 2161540 h 3041371"/>
            <a:gd name="connsiteX139" fmla="*/ 1397872 w 7463392"/>
            <a:gd name="connsiteY139" fmla="*/ 2100580 h 3041371"/>
            <a:gd name="connsiteX140" fmla="*/ 1626472 w 7463392"/>
            <a:gd name="connsiteY140"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047352 w 7463392"/>
            <a:gd name="connsiteY135" fmla="*/ 2283460 h 3041371"/>
            <a:gd name="connsiteX136" fmla="*/ 1108312 w 7463392"/>
            <a:gd name="connsiteY136" fmla="*/ 2252980 h 3041371"/>
            <a:gd name="connsiteX137" fmla="*/ 1199752 w 7463392"/>
            <a:gd name="connsiteY137" fmla="*/ 2192020 h 3041371"/>
            <a:gd name="connsiteX138" fmla="*/ 1397872 w 7463392"/>
            <a:gd name="connsiteY138" fmla="*/ 2100580 h 3041371"/>
            <a:gd name="connsiteX139" fmla="*/ 1626472 w 7463392"/>
            <a:gd name="connsiteY139"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047352 w 7463392"/>
            <a:gd name="connsiteY135" fmla="*/ 2283460 h 3041371"/>
            <a:gd name="connsiteX136" fmla="*/ 1108312 w 7463392"/>
            <a:gd name="connsiteY136" fmla="*/ 2252980 h 3041371"/>
            <a:gd name="connsiteX137" fmla="*/ 1397872 w 7463392"/>
            <a:gd name="connsiteY137" fmla="*/ 2100580 h 3041371"/>
            <a:gd name="connsiteX138" fmla="*/ 1626472 w 7463392"/>
            <a:gd name="connsiteY138"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047352 w 7463392"/>
            <a:gd name="connsiteY135" fmla="*/ 2283460 h 3041371"/>
            <a:gd name="connsiteX136" fmla="*/ 1397872 w 7463392"/>
            <a:gd name="connsiteY136" fmla="*/ 2100580 h 3041371"/>
            <a:gd name="connsiteX137" fmla="*/ 1626472 w 7463392"/>
            <a:gd name="connsiteY137"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397872 w 7463392"/>
            <a:gd name="connsiteY135" fmla="*/ 2100580 h 3041371"/>
            <a:gd name="connsiteX136" fmla="*/ 1626472 w 7463392"/>
            <a:gd name="connsiteY136" fmla="*/ 2085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135" fmla="*/ 1397872 w 7463392"/>
            <a:gd name="connsiteY135" fmla="*/ 210058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696832 w 7463392"/>
            <a:gd name="connsiteY133" fmla="*/ 2390140 h 3041371"/>
            <a:gd name="connsiteX134" fmla="*/ 818752 w 7463392"/>
            <a:gd name="connsiteY134" fmla="*/ 23596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133" fmla="*/ 818752 w 7463392"/>
            <a:gd name="connsiteY133" fmla="*/ 23596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132" fmla="*/ 559672 w 7463392"/>
            <a:gd name="connsiteY132" fmla="*/ 24358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131" fmla="*/ 513952 w 7463392"/>
            <a:gd name="connsiteY131" fmla="*/ 245110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130" fmla="*/ 452992 w 7463392"/>
            <a:gd name="connsiteY130" fmla="*/ 246634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239632 w 7463392"/>
            <a:gd name="connsiteY128" fmla="*/ 2603500 h 3041371"/>
            <a:gd name="connsiteX129" fmla="*/ 300592 w 7463392"/>
            <a:gd name="connsiteY129" fmla="*/ 25120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132952 w 7463392"/>
            <a:gd name="connsiteY127" fmla="*/ 2710180 h 3041371"/>
            <a:gd name="connsiteX128" fmla="*/ 300592 w 7463392"/>
            <a:gd name="connsiteY128" fmla="*/ 25120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132952 w 7463392"/>
            <a:gd name="connsiteY126" fmla="*/ 2710180 h 3041371"/>
            <a:gd name="connsiteX127" fmla="*/ 300592 w 7463392"/>
            <a:gd name="connsiteY127" fmla="*/ 25120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126" fmla="*/ 300592 w 7463392"/>
            <a:gd name="connsiteY126" fmla="*/ 2512060 h 3041371"/>
            <a:gd name="connsiteX0" fmla="*/ 1595992 w 7463392"/>
            <a:gd name="connsiteY0" fmla="*/ 1804243 h 3041371"/>
            <a:gd name="connsiteX1" fmla="*/ 2007472 w 7463392"/>
            <a:gd name="connsiteY1" fmla="*/ 1750060 h 3041371"/>
            <a:gd name="connsiteX2" fmla="*/ 2083672 w 7463392"/>
            <a:gd name="connsiteY2" fmla="*/ 1734820 h 3041371"/>
            <a:gd name="connsiteX3" fmla="*/ 2129392 w 7463392"/>
            <a:gd name="connsiteY3" fmla="*/ 1651843 h 3041371"/>
            <a:gd name="connsiteX4" fmla="*/ 2617072 w 7463392"/>
            <a:gd name="connsiteY4" fmla="*/ 1658620 h 3041371"/>
            <a:gd name="connsiteX5" fmla="*/ 2693272 w 7463392"/>
            <a:gd name="connsiteY5" fmla="*/ 1643380 h 3041371"/>
            <a:gd name="connsiteX6" fmla="*/ 1443592 w 7463392"/>
            <a:gd name="connsiteY6" fmla="*/ 1804243 h 3041371"/>
            <a:gd name="connsiteX7" fmla="*/ 1672192 w 7463392"/>
            <a:gd name="connsiteY7" fmla="*/ 1728043 h 3041371"/>
            <a:gd name="connsiteX8" fmla="*/ 2860912 w 7463392"/>
            <a:gd name="connsiteY8" fmla="*/ 1597660 h 3041371"/>
            <a:gd name="connsiteX9" fmla="*/ 3028552 w 7463392"/>
            <a:gd name="connsiteY9" fmla="*/ 1567180 h 3041371"/>
            <a:gd name="connsiteX10" fmla="*/ 3089512 w 7463392"/>
            <a:gd name="connsiteY10" fmla="*/ 1551940 h 3041371"/>
            <a:gd name="connsiteX11" fmla="*/ 3241912 w 7463392"/>
            <a:gd name="connsiteY11" fmla="*/ 1521460 h 3041371"/>
            <a:gd name="connsiteX12" fmla="*/ 3333352 w 7463392"/>
            <a:gd name="connsiteY12" fmla="*/ 1490980 h 3041371"/>
            <a:gd name="connsiteX13" fmla="*/ 3379072 w 7463392"/>
            <a:gd name="connsiteY13" fmla="*/ 1475740 h 3041371"/>
            <a:gd name="connsiteX14" fmla="*/ 3424792 w 7463392"/>
            <a:gd name="connsiteY14" fmla="*/ 1460500 h 3041371"/>
            <a:gd name="connsiteX15" fmla="*/ 3470512 w 7463392"/>
            <a:gd name="connsiteY15" fmla="*/ 1445260 h 3041371"/>
            <a:gd name="connsiteX16" fmla="*/ 3577192 w 7463392"/>
            <a:gd name="connsiteY16" fmla="*/ 1384300 h 3041371"/>
            <a:gd name="connsiteX17" fmla="*/ 3668632 w 7463392"/>
            <a:gd name="connsiteY17" fmla="*/ 1369060 h 3041371"/>
            <a:gd name="connsiteX18" fmla="*/ 3790552 w 7463392"/>
            <a:gd name="connsiteY18" fmla="*/ 1323340 h 3041371"/>
            <a:gd name="connsiteX19" fmla="*/ 3927712 w 7463392"/>
            <a:gd name="connsiteY19" fmla="*/ 1277620 h 3041371"/>
            <a:gd name="connsiteX20" fmla="*/ 4003912 w 7463392"/>
            <a:gd name="connsiteY20" fmla="*/ 1262380 h 3041371"/>
            <a:gd name="connsiteX21" fmla="*/ 4156312 w 7463392"/>
            <a:gd name="connsiteY21" fmla="*/ 1216660 h 3041371"/>
            <a:gd name="connsiteX22" fmla="*/ 4217272 w 7463392"/>
            <a:gd name="connsiteY22" fmla="*/ 1201420 h 3041371"/>
            <a:gd name="connsiteX23" fmla="*/ 4262992 w 7463392"/>
            <a:gd name="connsiteY23" fmla="*/ 1186180 h 3041371"/>
            <a:gd name="connsiteX24" fmla="*/ 4384912 w 7463392"/>
            <a:gd name="connsiteY24" fmla="*/ 1155700 h 3041371"/>
            <a:gd name="connsiteX25" fmla="*/ 4430632 w 7463392"/>
            <a:gd name="connsiteY25" fmla="*/ 1125220 h 3041371"/>
            <a:gd name="connsiteX26" fmla="*/ 5939392 w 7463392"/>
            <a:gd name="connsiteY26" fmla="*/ 204043 h 3041371"/>
            <a:gd name="connsiteX27" fmla="*/ 4720192 w 7463392"/>
            <a:gd name="connsiteY27" fmla="*/ 889843 h 3041371"/>
            <a:gd name="connsiteX28" fmla="*/ 5863192 w 7463392"/>
            <a:gd name="connsiteY28" fmla="*/ 204043 h 3041371"/>
            <a:gd name="connsiteX29" fmla="*/ 5878432 w 7463392"/>
            <a:gd name="connsiteY29" fmla="*/ 219283 h 3041371"/>
            <a:gd name="connsiteX30" fmla="*/ 4704952 w 7463392"/>
            <a:gd name="connsiteY30" fmla="*/ 1033780 h 3041371"/>
            <a:gd name="connsiteX31" fmla="*/ 4750672 w 7463392"/>
            <a:gd name="connsiteY31" fmla="*/ 1018540 h 3041371"/>
            <a:gd name="connsiteX32" fmla="*/ 4857352 w 7463392"/>
            <a:gd name="connsiteY32" fmla="*/ 972820 h 3041371"/>
            <a:gd name="connsiteX33" fmla="*/ 4903072 w 7463392"/>
            <a:gd name="connsiteY33" fmla="*/ 942340 h 3041371"/>
            <a:gd name="connsiteX34" fmla="*/ 5024992 w 7463392"/>
            <a:gd name="connsiteY34" fmla="*/ 896620 h 3041371"/>
            <a:gd name="connsiteX35" fmla="*/ 5116432 w 7463392"/>
            <a:gd name="connsiteY35" fmla="*/ 850900 h 3041371"/>
            <a:gd name="connsiteX36" fmla="*/ 5162152 w 7463392"/>
            <a:gd name="connsiteY36" fmla="*/ 820420 h 3041371"/>
            <a:gd name="connsiteX37" fmla="*/ 5253592 w 7463392"/>
            <a:gd name="connsiteY37" fmla="*/ 789940 h 3041371"/>
            <a:gd name="connsiteX38" fmla="*/ 5390752 w 7463392"/>
            <a:gd name="connsiteY38" fmla="*/ 713740 h 3041371"/>
            <a:gd name="connsiteX39" fmla="*/ 5436472 w 7463392"/>
            <a:gd name="connsiteY39" fmla="*/ 683260 h 3041371"/>
            <a:gd name="connsiteX40" fmla="*/ 5527912 w 7463392"/>
            <a:gd name="connsiteY40" fmla="*/ 652780 h 3041371"/>
            <a:gd name="connsiteX41" fmla="*/ 5634592 w 7463392"/>
            <a:gd name="connsiteY41" fmla="*/ 607060 h 3041371"/>
            <a:gd name="connsiteX42" fmla="*/ 5726032 w 7463392"/>
            <a:gd name="connsiteY42" fmla="*/ 546100 h 3041371"/>
            <a:gd name="connsiteX43" fmla="*/ 5817472 w 7463392"/>
            <a:gd name="connsiteY43" fmla="*/ 515620 h 3041371"/>
            <a:gd name="connsiteX44" fmla="*/ 5878432 w 7463392"/>
            <a:gd name="connsiteY44" fmla="*/ 485140 h 3041371"/>
            <a:gd name="connsiteX45" fmla="*/ 5954632 w 7463392"/>
            <a:gd name="connsiteY45" fmla="*/ 469900 h 3041371"/>
            <a:gd name="connsiteX46" fmla="*/ 6000352 w 7463392"/>
            <a:gd name="connsiteY46" fmla="*/ 454660 h 3041371"/>
            <a:gd name="connsiteX47" fmla="*/ 6046072 w 7463392"/>
            <a:gd name="connsiteY47" fmla="*/ 424180 h 3041371"/>
            <a:gd name="connsiteX48" fmla="*/ 6137512 w 7463392"/>
            <a:gd name="connsiteY48" fmla="*/ 393700 h 3041371"/>
            <a:gd name="connsiteX49" fmla="*/ 6274672 w 7463392"/>
            <a:gd name="connsiteY49" fmla="*/ 302260 h 3041371"/>
            <a:gd name="connsiteX50" fmla="*/ 6320392 w 7463392"/>
            <a:gd name="connsiteY50" fmla="*/ 271780 h 3041371"/>
            <a:gd name="connsiteX51" fmla="*/ 6381352 w 7463392"/>
            <a:gd name="connsiteY51" fmla="*/ 241300 h 3041371"/>
            <a:gd name="connsiteX52" fmla="*/ 6488032 w 7463392"/>
            <a:gd name="connsiteY52" fmla="*/ 195580 h 3041371"/>
            <a:gd name="connsiteX53" fmla="*/ 6244192 w 7463392"/>
            <a:gd name="connsiteY53" fmla="*/ 127843 h 3041371"/>
            <a:gd name="connsiteX54" fmla="*/ 6808072 w 7463392"/>
            <a:gd name="connsiteY54" fmla="*/ 73660 h 3041371"/>
            <a:gd name="connsiteX55" fmla="*/ 6609952 w 7463392"/>
            <a:gd name="connsiteY55" fmla="*/ 5923 h 3041371"/>
            <a:gd name="connsiteX56" fmla="*/ 6853792 w 7463392"/>
            <a:gd name="connsiteY56" fmla="*/ 58420 h 3041371"/>
            <a:gd name="connsiteX57" fmla="*/ 6914752 w 7463392"/>
            <a:gd name="connsiteY57" fmla="*/ 43180 h 3041371"/>
            <a:gd name="connsiteX58" fmla="*/ 7371952 w 7463392"/>
            <a:gd name="connsiteY58" fmla="*/ 27940 h 3041371"/>
            <a:gd name="connsiteX59" fmla="*/ 7402432 w 7463392"/>
            <a:gd name="connsiteY59" fmla="*/ 73660 h 3041371"/>
            <a:gd name="connsiteX60" fmla="*/ 7417672 w 7463392"/>
            <a:gd name="connsiteY60" fmla="*/ 149860 h 3041371"/>
            <a:gd name="connsiteX61" fmla="*/ 7463392 w 7463392"/>
            <a:gd name="connsiteY61" fmla="*/ 271780 h 3041371"/>
            <a:gd name="connsiteX62" fmla="*/ 7448152 w 7463392"/>
            <a:gd name="connsiteY62" fmla="*/ 1780540 h 3041371"/>
            <a:gd name="connsiteX63" fmla="*/ 7387192 w 7463392"/>
            <a:gd name="connsiteY63" fmla="*/ 1856740 h 3041371"/>
            <a:gd name="connsiteX64" fmla="*/ 7280512 w 7463392"/>
            <a:gd name="connsiteY64" fmla="*/ 1871980 h 3041371"/>
            <a:gd name="connsiteX65" fmla="*/ 7234792 w 7463392"/>
            <a:gd name="connsiteY65" fmla="*/ 1902460 h 3041371"/>
            <a:gd name="connsiteX66" fmla="*/ 7021432 w 7463392"/>
            <a:gd name="connsiteY66" fmla="*/ 1978660 h 3041371"/>
            <a:gd name="connsiteX67" fmla="*/ 7036672 w 7463392"/>
            <a:gd name="connsiteY67" fmla="*/ 2017603 h 3041371"/>
            <a:gd name="connsiteX68" fmla="*/ 5558392 w 7463392"/>
            <a:gd name="connsiteY68" fmla="*/ 2032843 h 3041371"/>
            <a:gd name="connsiteX69" fmla="*/ 6869032 w 7463392"/>
            <a:gd name="connsiteY69" fmla="*/ 2009140 h 3041371"/>
            <a:gd name="connsiteX70" fmla="*/ 6091792 w 7463392"/>
            <a:gd name="connsiteY70" fmla="*/ 2109043 h 3041371"/>
            <a:gd name="connsiteX71" fmla="*/ 5649832 w 7463392"/>
            <a:gd name="connsiteY71" fmla="*/ 2024380 h 3041371"/>
            <a:gd name="connsiteX72" fmla="*/ 5588872 w 7463392"/>
            <a:gd name="connsiteY72" fmla="*/ 2039620 h 3041371"/>
            <a:gd name="connsiteX73" fmla="*/ 5497432 w 7463392"/>
            <a:gd name="connsiteY73" fmla="*/ 2070100 h 3041371"/>
            <a:gd name="connsiteX74" fmla="*/ 5360272 w 7463392"/>
            <a:gd name="connsiteY74" fmla="*/ 2115820 h 3041371"/>
            <a:gd name="connsiteX75" fmla="*/ 5299312 w 7463392"/>
            <a:gd name="connsiteY75" fmla="*/ 2131060 h 3041371"/>
            <a:gd name="connsiteX76" fmla="*/ 5192632 w 7463392"/>
            <a:gd name="connsiteY76" fmla="*/ 2161540 h 3041371"/>
            <a:gd name="connsiteX77" fmla="*/ 5070712 w 7463392"/>
            <a:gd name="connsiteY77" fmla="*/ 2222500 h 3041371"/>
            <a:gd name="connsiteX78" fmla="*/ 4979272 w 7463392"/>
            <a:gd name="connsiteY78" fmla="*/ 2252980 h 3041371"/>
            <a:gd name="connsiteX79" fmla="*/ 4933552 w 7463392"/>
            <a:gd name="connsiteY79" fmla="*/ 2268220 h 3041371"/>
            <a:gd name="connsiteX80" fmla="*/ 4887832 w 7463392"/>
            <a:gd name="connsiteY80" fmla="*/ 2298700 h 3041371"/>
            <a:gd name="connsiteX81" fmla="*/ 4750672 w 7463392"/>
            <a:gd name="connsiteY81" fmla="*/ 2344420 h 3041371"/>
            <a:gd name="connsiteX82" fmla="*/ 4689712 w 7463392"/>
            <a:gd name="connsiteY82" fmla="*/ 2359660 h 3041371"/>
            <a:gd name="connsiteX83" fmla="*/ 4552552 w 7463392"/>
            <a:gd name="connsiteY83" fmla="*/ 2405380 h 3041371"/>
            <a:gd name="connsiteX84" fmla="*/ 4506832 w 7463392"/>
            <a:gd name="connsiteY84" fmla="*/ 2420620 h 3041371"/>
            <a:gd name="connsiteX85" fmla="*/ 4354432 w 7463392"/>
            <a:gd name="connsiteY85" fmla="*/ 2451100 h 3041371"/>
            <a:gd name="connsiteX86" fmla="*/ 4308712 w 7463392"/>
            <a:gd name="connsiteY86" fmla="*/ 2466340 h 3041371"/>
            <a:gd name="connsiteX87" fmla="*/ 4247752 w 7463392"/>
            <a:gd name="connsiteY87" fmla="*/ 2481580 h 3041371"/>
            <a:gd name="connsiteX88" fmla="*/ 4156312 w 7463392"/>
            <a:gd name="connsiteY88" fmla="*/ 2512060 h 3041371"/>
            <a:gd name="connsiteX89" fmla="*/ 4003912 w 7463392"/>
            <a:gd name="connsiteY89" fmla="*/ 2542540 h 3041371"/>
            <a:gd name="connsiteX90" fmla="*/ 3927712 w 7463392"/>
            <a:gd name="connsiteY90" fmla="*/ 2557780 h 3041371"/>
            <a:gd name="connsiteX91" fmla="*/ 3836272 w 7463392"/>
            <a:gd name="connsiteY91" fmla="*/ 2588260 h 3041371"/>
            <a:gd name="connsiteX92" fmla="*/ 3683872 w 7463392"/>
            <a:gd name="connsiteY92" fmla="*/ 2618740 h 3041371"/>
            <a:gd name="connsiteX93" fmla="*/ 3592432 w 7463392"/>
            <a:gd name="connsiteY93" fmla="*/ 2649220 h 3041371"/>
            <a:gd name="connsiteX94" fmla="*/ 3546712 w 7463392"/>
            <a:gd name="connsiteY94" fmla="*/ 2664460 h 3041371"/>
            <a:gd name="connsiteX95" fmla="*/ 3424792 w 7463392"/>
            <a:gd name="connsiteY95" fmla="*/ 2694940 h 3041371"/>
            <a:gd name="connsiteX96" fmla="*/ 2967592 w 7463392"/>
            <a:gd name="connsiteY96" fmla="*/ 2794843 h 3041371"/>
            <a:gd name="connsiteX97" fmla="*/ 2662792 w 7463392"/>
            <a:gd name="connsiteY97" fmla="*/ 2794843 h 3041371"/>
            <a:gd name="connsiteX98" fmla="*/ 2510392 w 7463392"/>
            <a:gd name="connsiteY98" fmla="*/ 2718643 h 3041371"/>
            <a:gd name="connsiteX99" fmla="*/ 2434192 w 7463392"/>
            <a:gd name="connsiteY99" fmla="*/ 2718643 h 3041371"/>
            <a:gd name="connsiteX100" fmla="*/ 2129392 w 7463392"/>
            <a:gd name="connsiteY100" fmla="*/ 2642443 h 3041371"/>
            <a:gd name="connsiteX101" fmla="*/ 2053192 w 7463392"/>
            <a:gd name="connsiteY101" fmla="*/ 2642443 h 3041371"/>
            <a:gd name="connsiteX102" fmla="*/ 681592 w 7463392"/>
            <a:gd name="connsiteY102" fmla="*/ 2642443 h 3041371"/>
            <a:gd name="connsiteX103" fmla="*/ 1443592 w 7463392"/>
            <a:gd name="connsiteY103" fmla="*/ 2718643 h 3041371"/>
            <a:gd name="connsiteX104" fmla="*/ 1824592 w 7463392"/>
            <a:gd name="connsiteY104" fmla="*/ 2642443 h 3041371"/>
            <a:gd name="connsiteX105" fmla="*/ 1733152 w 7463392"/>
            <a:gd name="connsiteY105" fmla="*/ 2618740 h 3041371"/>
            <a:gd name="connsiteX106" fmla="*/ 605392 w 7463392"/>
            <a:gd name="connsiteY106" fmla="*/ 2618740 h 3041371"/>
            <a:gd name="connsiteX107" fmla="*/ 71992 w 7463392"/>
            <a:gd name="connsiteY107" fmla="*/ 2871043 h 3041371"/>
            <a:gd name="connsiteX108" fmla="*/ 498712 w 7463392"/>
            <a:gd name="connsiteY108" fmla="*/ 2771140 h 3041371"/>
            <a:gd name="connsiteX109" fmla="*/ 452992 w 7463392"/>
            <a:gd name="connsiteY109" fmla="*/ 2816860 h 3041371"/>
            <a:gd name="connsiteX110" fmla="*/ 422512 w 7463392"/>
            <a:gd name="connsiteY110" fmla="*/ 2862580 h 3041371"/>
            <a:gd name="connsiteX111" fmla="*/ 331072 w 7463392"/>
            <a:gd name="connsiteY111" fmla="*/ 2938780 h 3041371"/>
            <a:gd name="connsiteX112" fmla="*/ 270112 w 7463392"/>
            <a:gd name="connsiteY112" fmla="*/ 2954020 h 3041371"/>
            <a:gd name="connsiteX113" fmla="*/ 178672 w 7463392"/>
            <a:gd name="connsiteY113" fmla="*/ 2999740 h 3041371"/>
            <a:gd name="connsiteX114" fmla="*/ 132952 w 7463392"/>
            <a:gd name="connsiteY114" fmla="*/ 3030220 h 3041371"/>
            <a:gd name="connsiteX115" fmla="*/ 41512 w 7463392"/>
            <a:gd name="connsiteY115" fmla="*/ 2923540 h 3041371"/>
            <a:gd name="connsiteX116" fmla="*/ 26272 w 7463392"/>
            <a:gd name="connsiteY116" fmla="*/ 2877820 h 3041371"/>
            <a:gd name="connsiteX117" fmla="*/ 41512 w 7463392"/>
            <a:gd name="connsiteY117" fmla="*/ 2886283 h 3041371"/>
            <a:gd name="connsiteX118" fmla="*/ 87232 w 7463392"/>
            <a:gd name="connsiteY118" fmla="*/ 2664460 h 3041371"/>
            <a:gd name="connsiteX119" fmla="*/ 163432 w 7463392"/>
            <a:gd name="connsiteY119" fmla="*/ 2664460 h 3041371"/>
            <a:gd name="connsiteX120" fmla="*/ 117712 w 7463392"/>
            <a:gd name="connsiteY120" fmla="*/ 2649220 h 3041371"/>
            <a:gd name="connsiteX121" fmla="*/ 224392 w 7463392"/>
            <a:gd name="connsiteY121" fmla="*/ 2413843 h 3041371"/>
            <a:gd name="connsiteX122" fmla="*/ 376792 w 7463392"/>
            <a:gd name="connsiteY122" fmla="*/ 2337643 h 3041371"/>
            <a:gd name="connsiteX123" fmla="*/ 986392 w 7463392"/>
            <a:gd name="connsiteY123" fmla="*/ 2032843 h 3041371"/>
            <a:gd name="connsiteX124" fmla="*/ 788272 w 7463392"/>
            <a:gd name="connsiteY124" fmla="*/ 2154763 h 3041371"/>
            <a:gd name="connsiteX125" fmla="*/ 1900792 w 7463392"/>
            <a:gd name="connsiteY125"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259080 w 7696200"/>
            <a:gd name="connsiteY116" fmla="*/ 2877820 h 3041371"/>
            <a:gd name="connsiteX117" fmla="*/ 274320 w 7696200"/>
            <a:gd name="connsiteY117" fmla="*/ 2886283 h 3041371"/>
            <a:gd name="connsiteX118" fmla="*/ 320040 w 7696200"/>
            <a:gd name="connsiteY118" fmla="*/ 2664460 h 3041371"/>
            <a:gd name="connsiteX119" fmla="*/ 396240 w 7696200"/>
            <a:gd name="connsiteY119" fmla="*/ 2664460 h 3041371"/>
            <a:gd name="connsiteX120" fmla="*/ 350520 w 7696200"/>
            <a:gd name="connsiteY120" fmla="*/ 2649220 h 3041371"/>
            <a:gd name="connsiteX121" fmla="*/ 0 w 7696200"/>
            <a:gd name="connsiteY121" fmla="*/ 2718643 h 3041371"/>
            <a:gd name="connsiteX122" fmla="*/ 457200 w 7696200"/>
            <a:gd name="connsiteY122" fmla="*/ 2413843 h 3041371"/>
            <a:gd name="connsiteX123" fmla="*/ 609600 w 7696200"/>
            <a:gd name="connsiteY123" fmla="*/ 2337643 h 3041371"/>
            <a:gd name="connsiteX124" fmla="*/ 1219200 w 7696200"/>
            <a:gd name="connsiteY124" fmla="*/ 2032843 h 3041371"/>
            <a:gd name="connsiteX125" fmla="*/ 1021080 w 7696200"/>
            <a:gd name="connsiteY125" fmla="*/ 2154763 h 3041371"/>
            <a:gd name="connsiteX126" fmla="*/ 2133600 w 7696200"/>
            <a:gd name="connsiteY126"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259080 w 7696200"/>
            <a:gd name="connsiteY116" fmla="*/ 2877820 h 3041371"/>
            <a:gd name="connsiteX117" fmla="*/ 274320 w 7696200"/>
            <a:gd name="connsiteY117" fmla="*/ 2886283 h 3041371"/>
            <a:gd name="connsiteX118" fmla="*/ 320040 w 7696200"/>
            <a:gd name="connsiteY118" fmla="*/ 2664460 h 3041371"/>
            <a:gd name="connsiteX119" fmla="*/ 396240 w 7696200"/>
            <a:gd name="connsiteY119" fmla="*/ 2664460 h 3041371"/>
            <a:gd name="connsiteX120" fmla="*/ 350520 w 7696200"/>
            <a:gd name="connsiteY120" fmla="*/ 2649220 h 3041371"/>
            <a:gd name="connsiteX121" fmla="*/ 0 w 7696200"/>
            <a:gd name="connsiteY121" fmla="*/ 2718643 h 3041371"/>
            <a:gd name="connsiteX122" fmla="*/ 91440 w 7696200"/>
            <a:gd name="connsiteY122" fmla="*/ 2657683 h 3041371"/>
            <a:gd name="connsiteX123" fmla="*/ 457200 w 7696200"/>
            <a:gd name="connsiteY123" fmla="*/ 2413843 h 3041371"/>
            <a:gd name="connsiteX124" fmla="*/ 609600 w 7696200"/>
            <a:gd name="connsiteY124" fmla="*/ 2337643 h 3041371"/>
            <a:gd name="connsiteX125" fmla="*/ 1219200 w 7696200"/>
            <a:gd name="connsiteY125" fmla="*/ 2032843 h 3041371"/>
            <a:gd name="connsiteX126" fmla="*/ 1021080 w 7696200"/>
            <a:gd name="connsiteY126" fmla="*/ 2154763 h 3041371"/>
            <a:gd name="connsiteX127" fmla="*/ 2133600 w 7696200"/>
            <a:gd name="connsiteY127"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259080 w 7696200"/>
            <a:gd name="connsiteY116" fmla="*/ 2877820 h 3041371"/>
            <a:gd name="connsiteX117" fmla="*/ 274320 w 7696200"/>
            <a:gd name="connsiteY117" fmla="*/ 2886283 h 3041371"/>
            <a:gd name="connsiteX118" fmla="*/ 320040 w 7696200"/>
            <a:gd name="connsiteY118" fmla="*/ 2664460 h 3041371"/>
            <a:gd name="connsiteX119" fmla="*/ 396240 w 7696200"/>
            <a:gd name="connsiteY119" fmla="*/ 2664460 h 3041371"/>
            <a:gd name="connsiteX120" fmla="*/ 0 w 7696200"/>
            <a:gd name="connsiteY120" fmla="*/ 2718643 h 3041371"/>
            <a:gd name="connsiteX121" fmla="*/ 91440 w 7696200"/>
            <a:gd name="connsiteY121" fmla="*/ 2657683 h 3041371"/>
            <a:gd name="connsiteX122" fmla="*/ 457200 w 7696200"/>
            <a:gd name="connsiteY122" fmla="*/ 2413843 h 3041371"/>
            <a:gd name="connsiteX123" fmla="*/ 609600 w 7696200"/>
            <a:gd name="connsiteY123" fmla="*/ 2337643 h 3041371"/>
            <a:gd name="connsiteX124" fmla="*/ 1219200 w 7696200"/>
            <a:gd name="connsiteY124" fmla="*/ 2032843 h 3041371"/>
            <a:gd name="connsiteX125" fmla="*/ 1021080 w 7696200"/>
            <a:gd name="connsiteY125" fmla="*/ 2154763 h 3041371"/>
            <a:gd name="connsiteX126" fmla="*/ 2133600 w 7696200"/>
            <a:gd name="connsiteY126"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259080 w 7696200"/>
            <a:gd name="connsiteY116" fmla="*/ 2877820 h 3041371"/>
            <a:gd name="connsiteX117" fmla="*/ 274320 w 7696200"/>
            <a:gd name="connsiteY117" fmla="*/ 2886283 h 3041371"/>
            <a:gd name="connsiteX118" fmla="*/ 320040 w 7696200"/>
            <a:gd name="connsiteY118" fmla="*/ 2664460 h 3041371"/>
            <a:gd name="connsiteX119" fmla="*/ 0 w 7696200"/>
            <a:gd name="connsiteY119" fmla="*/ 2718643 h 3041371"/>
            <a:gd name="connsiteX120" fmla="*/ 91440 w 7696200"/>
            <a:gd name="connsiteY120" fmla="*/ 2657683 h 3041371"/>
            <a:gd name="connsiteX121" fmla="*/ 457200 w 7696200"/>
            <a:gd name="connsiteY121" fmla="*/ 2413843 h 3041371"/>
            <a:gd name="connsiteX122" fmla="*/ 609600 w 7696200"/>
            <a:gd name="connsiteY122" fmla="*/ 2337643 h 3041371"/>
            <a:gd name="connsiteX123" fmla="*/ 1219200 w 7696200"/>
            <a:gd name="connsiteY123" fmla="*/ 2032843 h 3041371"/>
            <a:gd name="connsiteX124" fmla="*/ 1021080 w 7696200"/>
            <a:gd name="connsiteY124" fmla="*/ 2154763 h 3041371"/>
            <a:gd name="connsiteX125" fmla="*/ 2133600 w 7696200"/>
            <a:gd name="connsiteY125"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259080 w 7696200"/>
            <a:gd name="connsiteY116" fmla="*/ 2877820 h 3041371"/>
            <a:gd name="connsiteX117" fmla="*/ 274320 w 7696200"/>
            <a:gd name="connsiteY117" fmla="*/ 2886283 h 3041371"/>
            <a:gd name="connsiteX118" fmla="*/ 0 w 7696200"/>
            <a:gd name="connsiteY118" fmla="*/ 2718643 h 3041371"/>
            <a:gd name="connsiteX119" fmla="*/ 91440 w 7696200"/>
            <a:gd name="connsiteY119" fmla="*/ 2657683 h 3041371"/>
            <a:gd name="connsiteX120" fmla="*/ 457200 w 7696200"/>
            <a:gd name="connsiteY120" fmla="*/ 2413843 h 3041371"/>
            <a:gd name="connsiteX121" fmla="*/ 609600 w 7696200"/>
            <a:gd name="connsiteY121" fmla="*/ 2337643 h 3041371"/>
            <a:gd name="connsiteX122" fmla="*/ 1219200 w 7696200"/>
            <a:gd name="connsiteY122" fmla="*/ 2032843 h 3041371"/>
            <a:gd name="connsiteX123" fmla="*/ 1021080 w 7696200"/>
            <a:gd name="connsiteY123" fmla="*/ 2154763 h 3041371"/>
            <a:gd name="connsiteX124" fmla="*/ 2133600 w 7696200"/>
            <a:gd name="connsiteY124"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259080 w 7696200"/>
            <a:gd name="connsiteY116" fmla="*/ 2877820 h 3041371"/>
            <a:gd name="connsiteX117" fmla="*/ 0 w 7696200"/>
            <a:gd name="connsiteY117" fmla="*/ 2718643 h 3041371"/>
            <a:gd name="connsiteX118" fmla="*/ 91440 w 7696200"/>
            <a:gd name="connsiteY118" fmla="*/ 2657683 h 3041371"/>
            <a:gd name="connsiteX119" fmla="*/ 457200 w 7696200"/>
            <a:gd name="connsiteY119" fmla="*/ 2413843 h 3041371"/>
            <a:gd name="connsiteX120" fmla="*/ 609600 w 7696200"/>
            <a:gd name="connsiteY120" fmla="*/ 2337643 h 3041371"/>
            <a:gd name="connsiteX121" fmla="*/ 1219200 w 7696200"/>
            <a:gd name="connsiteY121" fmla="*/ 2032843 h 3041371"/>
            <a:gd name="connsiteX122" fmla="*/ 1021080 w 7696200"/>
            <a:gd name="connsiteY122" fmla="*/ 2154763 h 3041371"/>
            <a:gd name="connsiteX123" fmla="*/ 2133600 w 7696200"/>
            <a:gd name="connsiteY123"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274320 w 7696200"/>
            <a:gd name="connsiteY115" fmla="*/ 2923540 h 3041371"/>
            <a:gd name="connsiteX116" fmla="*/ 0 w 7696200"/>
            <a:gd name="connsiteY116" fmla="*/ 2718643 h 3041371"/>
            <a:gd name="connsiteX117" fmla="*/ 91440 w 7696200"/>
            <a:gd name="connsiteY117" fmla="*/ 2657683 h 3041371"/>
            <a:gd name="connsiteX118" fmla="*/ 457200 w 7696200"/>
            <a:gd name="connsiteY118" fmla="*/ 2413843 h 3041371"/>
            <a:gd name="connsiteX119" fmla="*/ 609600 w 7696200"/>
            <a:gd name="connsiteY119" fmla="*/ 2337643 h 3041371"/>
            <a:gd name="connsiteX120" fmla="*/ 1219200 w 7696200"/>
            <a:gd name="connsiteY120" fmla="*/ 2032843 h 3041371"/>
            <a:gd name="connsiteX121" fmla="*/ 1021080 w 7696200"/>
            <a:gd name="connsiteY121" fmla="*/ 2154763 h 3041371"/>
            <a:gd name="connsiteX122" fmla="*/ 2133600 w 7696200"/>
            <a:gd name="connsiteY122" fmla="*/ 1575643 h 3041371"/>
            <a:gd name="connsiteX0" fmla="*/ 1828800 w 7696200"/>
            <a:gd name="connsiteY0" fmla="*/ 1804243 h 3041371"/>
            <a:gd name="connsiteX1" fmla="*/ 2240280 w 7696200"/>
            <a:gd name="connsiteY1" fmla="*/ 1750060 h 3041371"/>
            <a:gd name="connsiteX2" fmla="*/ 2316480 w 7696200"/>
            <a:gd name="connsiteY2" fmla="*/ 1734820 h 3041371"/>
            <a:gd name="connsiteX3" fmla="*/ 2362200 w 7696200"/>
            <a:gd name="connsiteY3" fmla="*/ 1651843 h 3041371"/>
            <a:gd name="connsiteX4" fmla="*/ 2849880 w 7696200"/>
            <a:gd name="connsiteY4" fmla="*/ 1658620 h 3041371"/>
            <a:gd name="connsiteX5" fmla="*/ 2926080 w 7696200"/>
            <a:gd name="connsiteY5" fmla="*/ 1643380 h 3041371"/>
            <a:gd name="connsiteX6" fmla="*/ 1676400 w 7696200"/>
            <a:gd name="connsiteY6" fmla="*/ 1804243 h 3041371"/>
            <a:gd name="connsiteX7" fmla="*/ 1905000 w 7696200"/>
            <a:gd name="connsiteY7" fmla="*/ 1728043 h 3041371"/>
            <a:gd name="connsiteX8" fmla="*/ 3093720 w 7696200"/>
            <a:gd name="connsiteY8" fmla="*/ 1597660 h 3041371"/>
            <a:gd name="connsiteX9" fmla="*/ 3261360 w 7696200"/>
            <a:gd name="connsiteY9" fmla="*/ 1567180 h 3041371"/>
            <a:gd name="connsiteX10" fmla="*/ 3322320 w 7696200"/>
            <a:gd name="connsiteY10" fmla="*/ 1551940 h 3041371"/>
            <a:gd name="connsiteX11" fmla="*/ 3474720 w 7696200"/>
            <a:gd name="connsiteY11" fmla="*/ 1521460 h 3041371"/>
            <a:gd name="connsiteX12" fmla="*/ 3566160 w 7696200"/>
            <a:gd name="connsiteY12" fmla="*/ 1490980 h 3041371"/>
            <a:gd name="connsiteX13" fmla="*/ 3611880 w 7696200"/>
            <a:gd name="connsiteY13" fmla="*/ 1475740 h 3041371"/>
            <a:gd name="connsiteX14" fmla="*/ 3657600 w 7696200"/>
            <a:gd name="connsiteY14" fmla="*/ 1460500 h 3041371"/>
            <a:gd name="connsiteX15" fmla="*/ 3703320 w 7696200"/>
            <a:gd name="connsiteY15" fmla="*/ 1445260 h 3041371"/>
            <a:gd name="connsiteX16" fmla="*/ 3810000 w 7696200"/>
            <a:gd name="connsiteY16" fmla="*/ 1384300 h 3041371"/>
            <a:gd name="connsiteX17" fmla="*/ 3901440 w 7696200"/>
            <a:gd name="connsiteY17" fmla="*/ 1369060 h 3041371"/>
            <a:gd name="connsiteX18" fmla="*/ 4023360 w 7696200"/>
            <a:gd name="connsiteY18" fmla="*/ 1323340 h 3041371"/>
            <a:gd name="connsiteX19" fmla="*/ 4160520 w 7696200"/>
            <a:gd name="connsiteY19" fmla="*/ 1277620 h 3041371"/>
            <a:gd name="connsiteX20" fmla="*/ 4236720 w 7696200"/>
            <a:gd name="connsiteY20" fmla="*/ 1262380 h 3041371"/>
            <a:gd name="connsiteX21" fmla="*/ 4389120 w 7696200"/>
            <a:gd name="connsiteY21" fmla="*/ 1216660 h 3041371"/>
            <a:gd name="connsiteX22" fmla="*/ 4450080 w 7696200"/>
            <a:gd name="connsiteY22" fmla="*/ 1201420 h 3041371"/>
            <a:gd name="connsiteX23" fmla="*/ 4495800 w 7696200"/>
            <a:gd name="connsiteY23" fmla="*/ 1186180 h 3041371"/>
            <a:gd name="connsiteX24" fmla="*/ 4617720 w 7696200"/>
            <a:gd name="connsiteY24" fmla="*/ 1155700 h 3041371"/>
            <a:gd name="connsiteX25" fmla="*/ 4663440 w 7696200"/>
            <a:gd name="connsiteY25" fmla="*/ 1125220 h 3041371"/>
            <a:gd name="connsiteX26" fmla="*/ 6172200 w 7696200"/>
            <a:gd name="connsiteY26" fmla="*/ 204043 h 3041371"/>
            <a:gd name="connsiteX27" fmla="*/ 4953000 w 7696200"/>
            <a:gd name="connsiteY27" fmla="*/ 889843 h 3041371"/>
            <a:gd name="connsiteX28" fmla="*/ 6096000 w 7696200"/>
            <a:gd name="connsiteY28" fmla="*/ 204043 h 3041371"/>
            <a:gd name="connsiteX29" fmla="*/ 6111240 w 7696200"/>
            <a:gd name="connsiteY29" fmla="*/ 219283 h 3041371"/>
            <a:gd name="connsiteX30" fmla="*/ 4937760 w 7696200"/>
            <a:gd name="connsiteY30" fmla="*/ 1033780 h 3041371"/>
            <a:gd name="connsiteX31" fmla="*/ 4983480 w 7696200"/>
            <a:gd name="connsiteY31" fmla="*/ 1018540 h 3041371"/>
            <a:gd name="connsiteX32" fmla="*/ 5090160 w 7696200"/>
            <a:gd name="connsiteY32" fmla="*/ 972820 h 3041371"/>
            <a:gd name="connsiteX33" fmla="*/ 5135880 w 7696200"/>
            <a:gd name="connsiteY33" fmla="*/ 942340 h 3041371"/>
            <a:gd name="connsiteX34" fmla="*/ 5257800 w 7696200"/>
            <a:gd name="connsiteY34" fmla="*/ 896620 h 3041371"/>
            <a:gd name="connsiteX35" fmla="*/ 5349240 w 7696200"/>
            <a:gd name="connsiteY35" fmla="*/ 850900 h 3041371"/>
            <a:gd name="connsiteX36" fmla="*/ 5394960 w 7696200"/>
            <a:gd name="connsiteY36" fmla="*/ 820420 h 3041371"/>
            <a:gd name="connsiteX37" fmla="*/ 5486400 w 7696200"/>
            <a:gd name="connsiteY37" fmla="*/ 789940 h 3041371"/>
            <a:gd name="connsiteX38" fmla="*/ 5623560 w 7696200"/>
            <a:gd name="connsiteY38" fmla="*/ 713740 h 3041371"/>
            <a:gd name="connsiteX39" fmla="*/ 5669280 w 7696200"/>
            <a:gd name="connsiteY39" fmla="*/ 683260 h 3041371"/>
            <a:gd name="connsiteX40" fmla="*/ 5760720 w 7696200"/>
            <a:gd name="connsiteY40" fmla="*/ 652780 h 3041371"/>
            <a:gd name="connsiteX41" fmla="*/ 5867400 w 7696200"/>
            <a:gd name="connsiteY41" fmla="*/ 607060 h 3041371"/>
            <a:gd name="connsiteX42" fmla="*/ 5958840 w 7696200"/>
            <a:gd name="connsiteY42" fmla="*/ 546100 h 3041371"/>
            <a:gd name="connsiteX43" fmla="*/ 6050280 w 7696200"/>
            <a:gd name="connsiteY43" fmla="*/ 515620 h 3041371"/>
            <a:gd name="connsiteX44" fmla="*/ 6111240 w 7696200"/>
            <a:gd name="connsiteY44" fmla="*/ 485140 h 3041371"/>
            <a:gd name="connsiteX45" fmla="*/ 6187440 w 7696200"/>
            <a:gd name="connsiteY45" fmla="*/ 469900 h 3041371"/>
            <a:gd name="connsiteX46" fmla="*/ 6233160 w 7696200"/>
            <a:gd name="connsiteY46" fmla="*/ 454660 h 3041371"/>
            <a:gd name="connsiteX47" fmla="*/ 6278880 w 7696200"/>
            <a:gd name="connsiteY47" fmla="*/ 424180 h 3041371"/>
            <a:gd name="connsiteX48" fmla="*/ 6370320 w 7696200"/>
            <a:gd name="connsiteY48" fmla="*/ 393700 h 3041371"/>
            <a:gd name="connsiteX49" fmla="*/ 6507480 w 7696200"/>
            <a:gd name="connsiteY49" fmla="*/ 302260 h 3041371"/>
            <a:gd name="connsiteX50" fmla="*/ 6553200 w 7696200"/>
            <a:gd name="connsiteY50" fmla="*/ 271780 h 3041371"/>
            <a:gd name="connsiteX51" fmla="*/ 6614160 w 7696200"/>
            <a:gd name="connsiteY51" fmla="*/ 241300 h 3041371"/>
            <a:gd name="connsiteX52" fmla="*/ 6720840 w 7696200"/>
            <a:gd name="connsiteY52" fmla="*/ 195580 h 3041371"/>
            <a:gd name="connsiteX53" fmla="*/ 6477000 w 7696200"/>
            <a:gd name="connsiteY53" fmla="*/ 127843 h 3041371"/>
            <a:gd name="connsiteX54" fmla="*/ 7040880 w 7696200"/>
            <a:gd name="connsiteY54" fmla="*/ 73660 h 3041371"/>
            <a:gd name="connsiteX55" fmla="*/ 6842760 w 7696200"/>
            <a:gd name="connsiteY55" fmla="*/ 5923 h 3041371"/>
            <a:gd name="connsiteX56" fmla="*/ 7086600 w 7696200"/>
            <a:gd name="connsiteY56" fmla="*/ 58420 h 3041371"/>
            <a:gd name="connsiteX57" fmla="*/ 7147560 w 7696200"/>
            <a:gd name="connsiteY57" fmla="*/ 43180 h 3041371"/>
            <a:gd name="connsiteX58" fmla="*/ 7604760 w 7696200"/>
            <a:gd name="connsiteY58" fmla="*/ 27940 h 3041371"/>
            <a:gd name="connsiteX59" fmla="*/ 7635240 w 7696200"/>
            <a:gd name="connsiteY59" fmla="*/ 73660 h 3041371"/>
            <a:gd name="connsiteX60" fmla="*/ 7650480 w 7696200"/>
            <a:gd name="connsiteY60" fmla="*/ 149860 h 3041371"/>
            <a:gd name="connsiteX61" fmla="*/ 7696200 w 7696200"/>
            <a:gd name="connsiteY61" fmla="*/ 271780 h 3041371"/>
            <a:gd name="connsiteX62" fmla="*/ 7680960 w 7696200"/>
            <a:gd name="connsiteY62" fmla="*/ 1780540 h 3041371"/>
            <a:gd name="connsiteX63" fmla="*/ 7620000 w 7696200"/>
            <a:gd name="connsiteY63" fmla="*/ 1856740 h 3041371"/>
            <a:gd name="connsiteX64" fmla="*/ 7513320 w 7696200"/>
            <a:gd name="connsiteY64" fmla="*/ 1871980 h 3041371"/>
            <a:gd name="connsiteX65" fmla="*/ 7467600 w 7696200"/>
            <a:gd name="connsiteY65" fmla="*/ 1902460 h 3041371"/>
            <a:gd name="connsiteX66" fmla="*/ 7254240 w 7696200"/>
            <a:gd name="connsiteY66" fmla="*/ 1978660 h 3041371"/>
            <a:gd name="connsiteX67" fmla="*/ 7269480 w 7696200"/>
            <a:gd name="connsiteY67" fmla="*/ 2017603 h 3041371"/>
            <a:gd name="connsiteX68" fmla="*/ 5791200 w 7696200"/>
            <a:gd name="connsiteY68" fmla="*/ 2032843 h 3041371"/>
            <a:gd name="connsiteX69" fmla="*/ 7101840 w 7696200"/>
            <a:gd name="connsiteY69" fmla="*/ 2009140 h 3041371"/>
            <a:gd name="connsiteX70" fmla="*/ 6324600 w 7696200"/>
            <a:gd name="connsiteY70" fmla="*/ 2109043 h 3041371"/>
            <a:gd name="connsiteX71" fmla="*/ 5882640 w 7696200"/>
            <a:gd name="connsiteY71" fmla="*/ 2024380 h 3041371"/>
            <a:gd name="connsiteX72" fmla="*/ 5821680 w 7696200"/>
            <a:gd name="connsiteY72" fmla="*/ 2039620 h 3041371"/>
            <a:gd name="connsiteX73" fmla="*/ 5730240 w 7696200"/>
            <a:gd name="connsiteY73" fmla="*/ 2070100 h 3041371"/>
            <a:gd name="connsiteX74" fmla="*/ 5593080 w 7696200"/>
            <a:gd name="connsiteY74" fmla="*/ 2115820 h 3041371"/>
            <a:gd name="connsiteX75" fmla="*/ 5532120 w 7696200"/>
            <a:gd name="connsiteY75" fmla="*/ 2131060 h 3041371"/>
            <a:gd name="connsiteX76" fmla="*/ 5425440 w 7696200"/>
            <a:gd name="connsiteY76" fmla="*/ 2161540 h 3041371"/>
            <a:gd name="connsiteX77" fmla="*/ 5303520 w 7696200"/>
            <a:gd name="connsiteY77" fmla="*/ 2222500 h 3041371"/>
            <a:gd name="connsiteX78" fmla="*/ 5212080 w 7696200"/>
            <a:gd name="connsiteY78" fmla="*/ 2252980 h 3041371"/>
            <a:gd name="connsiteX79" fmla="*/ 5166360 w 7696200"/>
            <a:gd name="connsiteY79" fmla="*/ 2268220 h 3041371"/>
            <a:gd name="connsiteX80" fmla="*/ 5120640 w 7696200"/>
            <a:gd name="connsiteY80" fmla="*/ 2298700 h 3041371"/>
            <a:gd name="connsiteX81" fmla="*/ 4983480 w 7696200"/>
            <a:gd name="connsiteY81" fmla="*/ 2344420 h 3041371"/>
            <a:gd name="connsiteX82" fmla="*/ 4922520 w 7696200"/>
            <a:gd name="connsiteY82" fmla="*/ 2359660 h 3041371"/>
            <a:gd name="connsiteX83" fmla="*/ 4785360 w 7696200"/>
            <a:gd name="connsiteY83" fmla="*/ 2405380 h 3041371"/>
            <a:gd name="connsiteX84" fmla="*/ 4739640 w 7696200"/>
            <a:gd name="connsiteY84" fmla="*/ 2420620 h 3041371"/>
            <a:gd name="connsiteX85" fmla="*/ 4587240 w 7696200"/>
            <a:gd name="connsiteY85" fmla="*/ 2451100 h 3041371"/>
            <a:gd name="connsiteX86" fmla="*/ 4541520 w 7696200"/>
            <a:gd name="connsiteY86" fmla="*/ 2466340 h 3041371"/>
            <a:gd name="connsiteX87" fmla="*/ 4480560 w 7696200"/>
            <a:gd name="connsiteY87" fmla="*/ 2481580 h 3041371"/>
            <a:gd name="connsiteX88" fmla="*/ 4389120 w 7696200"/>
            <a:gd name="connsiteY88" fmla="*/ 2512060 h 3041371"/>
            <a:gd name="connsiteX89" fmla="*/ 4236720 w 7696200"/>
            <a:gd name="connsiteY89" fmla="*/ 2542540 h 3041371"/>
            <a:gd name="connsiteX90" fmla="*/ 4160520 w 7696200"/>
            <a:gd name="connsiteY90" fmla="*/ 2557780 h 3041371"/>
            <a:gd name="connsiteX91" fmla="*/ 4069080 w 7696200"/>
            <a:gd name="connsiteY91" fmla="*/ 2588260 h 3041371"/>
            <a:gd name="connsiteX92" fmla="*/ 3916680 w 7696200"/>
            <a:gd name="connsiteY92" fmla="*/ 2618740 h 3041371"/>
            <a:gd name="connsiteX93" fmla="*/ 3825240 w 7696200"/>
            <a:gd name="connsiteY93" fmla="*/ 2649220 h 3041371"/>
            <a:gd name="connsiteX94" fmla="*/ 3779520 w 7696200"/>
            <a:gd name="connsiteY94" fmla="*/ 2664460 h 3041371"/>
            <a:gd name="connsiteX95" fmla="*/ 3657600 w 7696200"/>
            <a:gd name="connsiteY95" fmla="*/ 2694940 h 3041371"/>
            <a:gd name="connsiteX96" fmla="*/ 3200400 w 7696200"/>
            <a:gd name="connsiteY96" fmla="*/ 2794843 h 3041371"/>
            <a:gd name="connsiteX97" fmla="*/ 2895600 w 7696200"/>
            <a:gd name="connsiteY97" fmla="*/ 2794843 h 3041371"/>
            <a:gd name="connsiteX98" fmla="*/ 2743200 w 7696200"/>
            <a:gd name="connsiteY98" fmla="*/ 2718643 h 3041371"/>
            <a:gd name="connsiteX99" fmla="*/ 2667000 w 7696200"/>
            <a:gd name="connsiteY99" fmla="*/ 2718643 h 3041371"/>
            <a:gd name="connsiteX100" fmla="*/ 2362200 w 7696200"/>
            <a:gd name="connsiteY100" fmla="*/ 2642443 h 3041371"/>
            <a:gd name="connsiteX101" fmla="*/ 2286000 w 7696200"/>
            <a:gd name="connsiteY101" fmla="*/ 2642443 h 3041371"/>
            <a:gd name="connsiteX102" fmla="*/ 914400 w 7696200"/>
            <a:gd name="connsiteY102" fmla="*/ 2642443 h 3041371"/>
            <a:gd name="connsiteX103" fmla="*/ 1676400 w 7696200"/>
            <a:gd name="connsiteY103" fmla="*/ 2718643 h 3041371"/>
            <a:gd name="connsiteX104" fmla="*/ 2057400 w 7696200"/>
            <a:gd name="connsiteY104" fmla="*/ 2642443 h 3041371"/>
            <a:gd name="connsiteX105" fmla="*/ 1965960 w 7696200"/>
            <a:gd name="connsiteY105" fmla="*/ 2618740 h 3041371"/>
            <a:gd name="connsiteX106" fmla="*/ 838200 w 7696200"/>
            <a:gd name="connsiteY106" fmla="*/ 2618740 h 3041371"/>
            <a:gd name="connsiteX107" fmla="*/ 304800 w 7696200"/>
            <a:gd name="connsiteY107" fmla="*/ 2871043 h 3041371"/>
            <a:gd name="connsiteX108" fmla="*/ 731520 w 7696200"/>
            <a:gd name="connsiteY108" fmla="*/ 2771140 h 3041371"/>
            <a:gd name="connsiteX109" fmla="*/ 685800 w 7696200"/>
            <a:gd name="connsiteY109" fmla="*/ 2816860 h 3041371"/>
            <a:gd name="connsiteX110" fmla="*/ 655320 w 7696200"/>
            <a:gd name="connsiteY110" fmla="*/ 2862580 h 3041371"/>
            <a:gd name="connsiteX111" fmla="*/ 563880 w 7696200"/>
            <a:gd name="connsiteY111" fmla="*/ 2938780 h 3041371"/>
            <a:gd name="connsiteX112" fmla="*/ 502920 w 7696200"/>
            <a:gd name="connsiteY112" fmla="*/ 2954020 h 3041371"/>
            <a:gd name="connsiteX113" fmla="*/ 411480 w 7696200"/>
            <a:gd name="connsiteY113" fmla="*/ 2999740 h 3041371"/>
            <a:gd name="connsiteX114" fmla="*/ 365760 w 7696200"/>
            <a:gd name="connsiteY114" fmla="*/ 3030220 h 3041371"/>
            <a:gd name="connsiteX115" fmla="*/ 0 w 7696200"/>
            <a:gd name="connsiteY115" fmla="*/ 2718643 h 3041371"/>
            <a:gd name="connsiteX116" fmla="*/ 91440 w 7696200"/>
            <a:gd name="connsiteY116" fmla="*/ 2657683 h 3041371"/>
            <a:gd name="connsiteX117" fmla="*/ 457200 w 7696200"/>
            <a:gd name="connsiteY117" fmla="*/ 2413843 h 3041371"/>
            <a:gd name="connsiteX118" fmla="*/ 609600 w 7696200"/>
            <a:gd name="connsiteY118" fmla="*/ 2337643 h 3041371"/>
            <a:gd name="connsiteX119" fmla="*/ 1219200 w 7696200"/>
            <a:gd name="connsiteY119" fmla="*/ 2032843 h 3041371"/>
            <a:gd name="connsiteX120" fmla="*/ 1021080 w 7696200"/>
            <a:gd name="connsiteY120" fmla="*/ 2154763 h 3041371"/>
            <a:gd name="connsiteX121" fmla="*/ 2133600 w 7696200"/>
            <a:gd name="connsiteY121" fmla="*/ 1575643 h 3041371"/>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394960 w 7696200"/>
            <a:gd name="connsiteY36" fmla="*/ 820420 h 3252043"/>
            <a:gd name="connsiteX37" fmla="*/ 5486400 w 7696200"/>
            <a:gd name="connsiteY37" fmla="*/ 789940 h 3252043"/>
            <a:gd name="connsiteX38" fmla="*/ 5623560 w 7696200"/>
            <a:gd name="connsiteY38" fmla="*/ 713740 h 3252043"/>
            <a:gd name="connsiteX39" fmla="*/ 5669280 w 7696200"/>
            <a:gd name="connsiteY39" fmla="*/ 683260 h 3252043"/>
            <a:gd name="connsiteX40" fmla="*/ 5760720 w 7696200"/>
            <a:gd name="connsiteY40" fmla="*/ 652780 h 3252043"/>
            <a:gd name="connsiteX41" fmla="*/ 5867400 w 7696200"/>
            <a:gd name="connsiteY41" fmla="*/ 607060 h 3252043"/>
            <a:gd name="connsiteX42" fmla="*/ 5958840 w 7696200"/>
            <a:gd name="connsiteY42" fmla="*/ 546100 h 3252043"/>
            <a:gd name="connsiteX43" fmla="*/ 6050280 w 7696200"/>
            <a:gd name="connsiteY43" fmla="*/ 515620 h 3252043"/>
            <a:gd name="connsiteX44" fmla="*/ 6111240 w 7696200"/>
            <a:gd name="connsiteY44" fmla="*/ 485140 h 3252043"/>
            <a:gd name="connsiteX45" fmla="*/ 6187440 w 7696200"/>
            <a:gd name="connsiteY45" fmla="*/ 469900 h 3252043"/>
            <a:gd name="connsiteX46" fmla="*/ 6233160 w 7696200"/>
            <a:gd name="connsiteY46" fmla="*/ 454660 h 3252043"/>
            <a:gd name="connsiteX47" fmla="*/ 6278880 w 7696200"/>
            <a:gd name="connsiteY47" fmla="*/ 424180 h 3252043"/>
            <a:gd name="connsiteX48" fmla="*/ 6370320 w 7696200"/>
            <a:gd name="connsiteY48" fmla="*/ 393700 h 3252043"/>
            <a:gd name="connsiteX49" fmla="*/ 6507480 w 7696200"/>
            <a:gd name="connsiteY49" fmla="*/ 302260 h 3252043"/>
            <a:gd name="connsiteX50" fmla="*/ 6553200 w 7696200"/>
            <a:gd name="connsiteY50" fmla="*/ 271780 h 3252043"/>
            <a:gd name="connsiteX51" fmla="*/ 6614160 w 7696200"/>
            <a:gd name="connsiteY51" fmla="*/ 241300 h 3252043"/>
            <a:gd name="connsiteX52" fmla="*/ 6720840 w 7696200"/>
            <a:gd name="connsiteY52" fmla="*/ 195580 h 3252043"/>
            <a:gd name="connsiteX53" fmla="*/ 6477000 w 7696200"/>
            <a:gd name="connsiteY53" fmla="*/ 127843 h 3252043"/>
            <a:gd name="connsiteX54" fmla="*/ 7040880 w 7696200"/>
            <a:gd name="connsiteY54" fmla="*/ 73660 h 3252043"/>
            <a:gd name="connsiteX55" fmla="*/ 6842760 w 7696200"/>
            <a:gd name="connsiteY55" fmla="*/ 5923 h 3252043"/>
            <a:gd name="connsiteX56" fmla="*/ 7086600 w 7696200"/>
            <a:gd name="connsiteY56" fmla="*/ 58420 h 3252043"/>
            <a:gd name="connsiteX57" fmla="*/ 7147560 w 7696200"/>
            <a:gd name="connsiteY57" fmla="*/ 43180 h 3252043"/>
            <a:gd name="connsiteX58" fmla="*/ 7604760 w 7696200"/>
            <a:gd name="connsiteY58" fmla="*/ 27940 h 3252043"/>
            <a:gd name="connsiteX59" fmla="*/ 7635240 w 7696200"/>
            <a:gd name="connsiteY59" fmla="*/ 73660 h 3252043"/>
            <a:gd name="connsiteX60" fmla="*/ 7650480 w 7696200"/>
            <a:gd name="connsiteY60" fmla="*/ 149860 h 3252043"/>
            <a:gd name="connsiteX61" fmla="*/ 7696200 w 7696200"/>
            <a:gd name="connsiteY61" fmla="*/ 271780 h 3252043"/>
            <a:gd name="connsiteX62" fmla="*/ 7680960 w 7696200"/>
            <a:gd name="connsiteY62" fmla="*/ 1780540 h 3252043"/>
            <a:gd name="connsiteX63" fmla="*/ 7620000 w 7696200"/>
            <a:gd name="connsiteY63" fmla="*/ 1856740 h 3252043"/>
            <a:gd name="connsiteX64" fmla="*/ 7513320 w 7696200"/>
            <a:gd name="connsiteY64" fmla="*/ 1871980 h 3252043"/>
            <a:gd name="connsiteX65" fmla="*/ 7467600 w 7696200"/>
            <a:gd name="connsiteY65" fmla="*/ 1902460 h 3252043"/>
            <a:gd name="connsiteX66" fmla="*/ 7254240 w 7696200"/>
            <a:gd name="connsiteY66" fmla="*/ 1978660 h 3252043"/>
            <a:gd name="connsiteX67" fmla="*/ 7269480 w 7696200"/>
            <a:gd name="connsiteY67" fmla="*/ 2017603 h 3252043"/>
            <a:gd name="connsiteX68" fmla="*/ 5791200 w 7696200"/>
            <a:gd name="connsiteY68" fmla="*/ 2032843 h 3252043"/>
            <a:gd name="connsiteX69" fmla="*/ 7101840 w 7696200"/>
            <a:gd name="connsiteY69" fmla="*/ 2009140 h 3252043"/>
            <a:gd name="connsiteX70" fmla="*/ 6324600 w 7696200"/>
            <a:gd name="connsiteY70" fmla="*/ 2109043 h 3252043"/>
            <a:gd name="connsiteX71" fmla="*/ 5882640 w 7696200"/>
            <a:gd name="connsiteY71" fmla="*/ 2024380 h 3252043"/>
            <a:gd name="connsiteX72" fmla="*/ 5821680 w 7696200"/>
            <a:gd name="connsiteY72" fmla="*/ 2039620 h 3252043"/>
            <a:gd name="connsiteX73" fmla="*/ 5730240 w 7696200"/>
            <a:gd name="connsiteY73" fmla="*/ 2070100 h 3252043"/>
            <a:gd name="connsiteX74" fmla="*/ 5593080 w 7696200"/>
            <a:gd name="connsiteY74" fmla="*/ 2115820 h 3252043"/>
            <a:gd name="connsiteX75" fmla="*/ 5532120 w 7696200"/>
            <a:gd name="connsiteY75" fmla="*/ 2131060 h 3252043"/>
            <a:gd name="connsiteX76" fmla="*/ 5425440 w 7696200"/>
            <a:gd name="connsiteY76" fmla="*/ 2161540 h 3252043"/>
            <a:gd name="connsiteX77" fmla="*/ 5303520 w 7696200"/>
            <a:gd name="connsiteY77" fmla="*/ 2222500 h 3252043"/>
            <a:gd name="connsiteX78" fmla="*/ 5212080 w 7696200"/>
            <a:gd name="connsiteY78" fmla="*/ 2252980 h 3252043"/>
            <a:gd name="connsiteX79" fmla="*/ 5166360 w 7696200"/>
            <a:gd name="connsiteY79" fmla="*/ 2268220 h 3252043"/>
            <a:gd name="connsiteX80" fmla="*/ 5120640 w 7696200"/>
            <a:gd name="connsiteY80" fmla="*/ 2298700 h 3252043"/>
            <a:gd name="connsiteX81" fmla="*/ 4983480 w 7696200"/>
            <a:gd name="connsiteY81" fmla="*/ 2344420 h 3252043"/>
            <a:gd name="connsiteX82" fmla="*/ 4922520 w 7696200"/>
            <a:gd name="connsiteY82" fmla="*/ 2359660 h 3252043"/>
            <a:gd name="connsiteX83" fmla="*/ 4785360 w 7696200"/>
            <a:gd name="connsiteY83" fmla="*/ 2405380 h 3252043"/>
            <a:gd name="connsiteX84" fmla="*/ 4739640 w 7696200"/>
            <a:gd name="connsiteY84" fmla="*/ 2420620 h 3252043"/>
            <a:gd name="connsiteX85" fmla="*/ 4587240 w 7696200"/>
            <a:gd name="connsiteY85" fmla="*/ 2451100 h 3252043"/>
            <a:gd name="connsiteX86" fmla="*/ 4541520 w 7696200"/>
            <a:gd name="connsiteY86" fmla="*/ 2466340 h 3252043"/>
            <a:gd name="connsiteX87" fmla="*/ 4480560 w 7696200"/>
            <a:gd name="connsiteY87" fmla="*/ 2481580 h 3252043"/>
            <a:gd name="connsiteX88" fmla="*/ 4389120 w 7696200"/>
            <a:gd name="connsiteY88" fmla="*/ 2512060 h 3252043"/>
            <a:gd name="connsiteX89" fmla="*/ 4236720 w 7696200"/>
            <a:gd name="connsiteY89" fmla="*/ 2542540 h 3252043"/>
            <a:gd name="connsiteX90" fmla="*/ 4160520 w 7696200"/>
            <a:gd name="connsiteY90" fmla="*/ 2557780 h 3252043"/>
            <a:gd name="connsiteX91" fmla="*/ 4069080 w 7696200"/>
            <a:gd name="connsiteY91" fmla="*/ 2588260 h 3252043"/>
            <a:gd name="connsiteX92" fmla="*/ 3916680 w 7696200"/>
            <a:gd name="connsiteY92" fmla="*/ 2618740 h 3252043"/>
            <a:gd name="connsiteX93" fmla="*/ 3825240 w 7696200"/>
            <a:gd name="connsiteY93" fmla="*/ 2649220 h 3252043"/>
            <a:gd name="connsiteX94" fmla="*/ 3779520 w 7696200"/>
            <a:gd name="connsiteY94" fmla="*/ 2664460 h 3252043"/>
            <a:gd name="connsiteX95" fmla="*/ 3657600 w 7696200"/>
            <a:gd name="connsiteY95" fmla="*/ 2694940 h 3252043"/>
            <a:gd name="connsiteX96" fmla="*/ 3200400 w 7696200"/>
            <a:gd name="connsiteY96" fmla="*/ 2794843 h 3252043"/>
            <a:gd name="connsiteX97" fmla="*/ 2895600 w 7696200"/>
            <a:gd name="connsiteY97" fmla="*/ 2794843 h 3252043"/>
            <a:gd name="connsiteX98" fmla="*/ 2743200 w 7696200"/>
            <a:gd name="connsiteY98" fmla="*/ 2718643 h 3252043"/>
            <a:gd name="connsiteX99" fmla="*/ 2667000 w 7696200"/>
            <a:gd name="connsiteY99" fmla="*/ 2718643 h 3252043"/>
            <a:gd name="connsiteX100" fmla="*/ 2362200 w 7696200"/>
            <a:gd name="connsiteY100" fmla="*/ 2642443 h 3252043"/>
            <a:gd name="connsiteX101" fmla="*/ 2286000 w 7696200"/>
            <a:gd name="connsiteY101" fmla="*/ 2642443 h 3252043"/>
            <a:gd name="connsiteX102" fmla="*/ 914400 w 7696200"/>
            <a:gd name="connsiteY102" fmla="*/ 2642443 h 3252043"/>
            <a:gd name="connsiteX103" fmla="*/ 1676400 w 7696200"/>
            <a:gd name="connsiteY103" fmla="*/ 2718643 h 3252043"/>
            <a:gd name="connsiteX104" fmla="*/ 2057400 w 7696200"/>
            <a:gd name="connsiteY104" fmla="*/ 2642443 h 3252043"/>
            <a:gd name="connsiteX105" fmla="*/ 1965960 w 7696200"/>
            <a:gd name="connsiteY105" fmla="*/ 2618740 h 3252043"/>
            <a:gd name="connsiteX106" fmla="*/ 838200 w 7696200"/>
            <a:gd name="connsiteY106" fmla="*/ 2618740 h 3252043"/>
            <a:gd name="connsiteX107" fmla="*/ 304800 w 7696200"/>
            <a:gd name="connsiteY107" fmla="*/ 2871043 h 3252043"/>
            <a:gd name="connsiteX108" fmla="*/ 731520 w 7696200"/>
            <a:gd name="connsiteY108" fmla="*/ 2771140 h 3252043"/>
            <a:gd name="connsiteX109" fmla="*/ 685800 w 7696200"/>
            <a:gd name="connsiteY109" fmla="*/ 2816860 h 3252043"/>
            <a:gd name="connsiteX110" fmla="*/ 655320 w 7696200"/>
            <a:gd name="connsiteY110" fmla="*/ 2862580 h 3252043"/>
            <a:gd name="connsiteX111" fmla="*/ 563880 w 7696200"/>
            <a:gd name="connsiteY111" fmla="*/ 2938780 h 3252043"/>
            <a:gd name="connsiteX112" fmla="*/ 502920 w 7696200"/>
            <a:gd name="connsiteY112" fmla="*/ 2954020 h 3252043"/>
            <a:gd name="connsiteX113" fmla="*/ 411480 w 7696200"/>
            <a:gd name="connsiteY113" fmla="*/ 2999740 h 3252043"/>
            <a:gd name="connsiteX114" fmla="*/ 76200 w 7696200"/>
            <a:gd name="connsiteY114" fmla="*/ 3252043 h 3252043"/>
            <a:gd name="connsiteX115" fmla="*/ 0 w 7696200"/>
            <a:gd name="connsiteY115" fmla="*/ 2718643 h 3252043"/>
            <a:gd name="connsiteX116" fmla="*/ 91440 w 7696200"/>
            <a:gd name="connsiteY116" fmla="*/ 2657683 h 3252043"/>
            <a:gd name="connsiteX117" fmla="*/ 457200 w 7696200"/>
            <a:gd name="connsiteY117" fmla="*/ 2413843 h 3252043"/>
            <a:gd name="connsiteX118" fmla="*/ 609600 w 7696200"/>
            <a:gd name="connsiteY118" fmla="*/ 2337643 h 3252043"/>
            <a:gd name="connsiteX119" fmla="*/ 1219200 w 7696200"/>
            <a:gd name="connsiteY119" fmla="*/ 2032843 h 3252043"/>
            <a:gd name="connsiteX120" fmla="*/ 1021080 w 7696200"/>
            <a:gd name="connsiteY120" fmla="*/ 2154763 h 3252043"/>
            <a:gd name="connsiteX121" fmla="*/ 2133600 w 7696200"/>
            <a:gd name="connsiteY121"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394960 w 7696200"/>
            <a:gd name="connsiteY36" fmla="*/ 820420 h 3252043"/>
            <a:gd name="connsiteX37" fmla="*/ 5486400 w 7696200"/>
            <a:gd name="connsiteY37" fmla="*/ 789940 h 3252043"/>
            <a:gd name="connsiteX38" fmla="*/ 5623560 w 7696200"/>
            <a:gd name="connsiteY38" fmla="*/ 713740 h 3252043"/>
            <a:gd name="connsiteX39" fmla="*/ 5669280 w 7696200"/>
            <a:gd name="connsiteY39" fmla="*/ 683260 h 3252043"/>
            <a:gd name="connsiteX40" fmla="*/ 5760720 w 7696200"/>
            <a:gd name="connsiteY40" fmla="*/ 652780 h 3252043"/>
            <a:gd name="connsiteX41" fmla="*/ 5867400 w 7696200"/>
            <a:gd name="connsiteY41" fmla="*/ 607060 h 3252043"/>
            <a:gd name="connsiteX42" fmla="*/ 5958840 w 7696200"/>
            <a:gd name="connsiteY42" fmla="*/ 546100 h 3252043"/>
            <a:gd name="connsiteX43" fmla="*/ 6050280 w 7696200"/>
            <a:gd name="connsiteY43" fmla="*/ 515620 h 3252043"/>
            <a:gd name="connsiteX44" fmla="*/ 6111240 w 7696200"/>
            <a:gd name="connsiteY44" fmla="*/ 485140 h 3252043"/>
            <a:gd name="connsiteX45" fmla="*/ 6187440 w 7696200"/>
            <a:gd name="connsiteY45" fmla="*/ 469900 h 3252043"/>
            <a:gd name="connsiteX46" fmla="*/ 6233160 w 7696200"/>
            <a:gd name="connsiteY46" fmla="*/ 454660 h 3252043"/>
            <a:gd name="connsiteX47" fmla="*/ 6278880 w 7696200"/>
            <a:gd name="connsiteY47" fmla="*/ 424180 h 3252043"/>
            <a:gd name="connsiteX48" fmla="*/ 6370320 w 7696200"/>
            <a:gd name="connsiteY48" fmla="*/ 393700 h 3252043"/>
            <a:gd name="connsiteX49" fmla="*/ 6507480 w 7696200"/>
            <a:gd name="connsiteY49" fmla="*/ 302260 h 3252043"/>
            <a:gd name="connsiteX50" fmla="*/ 6553200 w 7696200"/>
            <a:gd name="connsiteY50" fmla="*/ 271780 h 3252043"/>
            <a:gd name="connsiteX51" fmla="*/ 6614160 w 7696200"/>
            <a:gd name="connsiteY51" fmla="*/ 241300 h 3252043"/>
            <a:gd name="connsiteX52" fmla="*/ 6720840 w 7696200"/>
            <a:gd name="connsiteY52" fmla="*/ 195580 h 3252043"/>
            <a:gd name="connsiteX53" fmla="*/ 6477000 w 7696200"/>
            <a:gd name="connsiteY53" fmla="*/ 127843 h 3252043"/>
            <a:gd name="connsiteX54" fmla="*/ 7040880 w 7696200"/>
            <a:gd name="connsiteY54" fmla="*/ 73660 h 3252043"/>
            <a:gd name="connsiteX55" fmla="*/ 6842760 w 7696200"/>
            <a:gd name="connsiteY55" fmla="*/ 5923 h 3252043"/>
            <a:gd name="connsiteX56" fmla="*/ 7086600 w 7696200"/>
            <a:gd name="connsiteY56" fmla="*/ 58420 h 3252043"/>
            <a:gd name="connsiteX57" fmla="*/ 7147560 w 7696200"/>
            <a:gd name="connsiteY57" fmla="*/ 43180 h 3252043"/>
            <a:gd name="connsiteX58" fmla="*/ 7604760 w 7696200"/>
            <a:gd name="connsiteY58" fmla="*/ 27940 h 3252043"/>
            <a:gd name="connsiteX59" fmla="*/ 7635240 w 7696200"/>
            <a:gd name="connsiteY59" fmla="*/ 73660 h 3252043"/>
            <a:gd name="connsiteX60" fmla="*/ 7650480 w 7696200"/>
            <a:gd name="connsiteY60" fmla="*/ 149860 h 3252043"/>
            <a:gd name="connsiteX61" fmla="*/ 7696200 w 7696200"/>
            <a:gd name="connsiteY61" fmla="*/ 271780 h 3252043"/>
            <a:gd name="connsiteX62" fmla="*/ 7680960 w 7696200"/>
            <a:gd name="connsiteY62" fmla="*/ 1780540 h 3252043"/>
            <a:gd name="connsiteX63" fmla="*/ 7620000 w 7696200"/>
            <a:gd name="connsiteY63" fmla="*/ 1856740 h 3252043"/>
            <a:gd name="connsiteX64" fmla="*/ 7513320 w 7696200"/>
            <a:gd name="connsiteY64" fmla="*/ 1871980 h 3252043"/>
            <a:gd name="connsiteX65" fmla="*/ 7467600 w 7696200"/>
            <a:gd name="connsiteY65" fmla="*/ 1902460 h 3252043"/>
            <a:gd name="connsiteX66" fmla="*/ 7254240 w 7696200"/>
            <a:gd name="connsiteY66" fmla="*/ 1978660 h 3252043"/>
            <a:gd name="connsiteX67" fmla="*/ 7269480 w 7696200"/>
            <a:gd name="connsiteY67" fmla="*/ 2017603 h 3252043"/>
            <a:gd name="connsiteX68" fmla="*/ 5791200 w 7696200"/>
            <a:gd name="connsiteY68" fmla="*/ 2032843 h 3252043"/>
            <a:gd name="connsiteX69" fmla="*/ 7101840 w 7696200"/>
            <a:gd name="connsiteY69" fmla="*/ 2009140 h 3252043"/>
            <a:gd name="connsiteX70" fmla="*/ 6324600 w 7696200"/>
            <a:gd name="connsiteY70" fmla="*/ 2109043 h 3252043"/>
            <a:gd name="connsiteX71" fmla="*/ 5882640 w 7696200"/>
            <a:gd name="connsiteY71" fmla="*/ 2024380 h 3252043"/>
            <a:gd name="connsiteX72" fmla="*/ 5821680 w 7696200"/>
            <a:gd name="connsiteY72" fmla="*/ 2039620 h 3252043"/>
            <a:gd name="connsiteX73" fmla="*/ 5730240 w 7696200"/>
            <a:gd name="connsiteY73" fmla="*/ 2070100 h 3252043"/>
            <a:gd name="connsiteX74" fmla="*/ 5593080 w 7696200"/>
            <a:gd name="connsiteY74" fmla="*/ 2115820 h 3252043"/>
            <a:gd name="connsiteX75" fmla="*/ 5532120 w 7696200"/>
            <a:gd name="connsiteY75" fmla="*/ 2131060 h 3252043"/>
            <a:gd name="connsiteX76" fmla="*/ 5425440 w 7696200"/>
            <a:gd name="connsiteY76" fmla="*/ 2161540 h 3252043"/>
            <a:gd name="connsiteX77" fmla="*/ 5303520 w 7696200"/>
            <a:gd name="connsiteY77" fmla="*/ 2222500 h 3252043"/>
            <a:gd name="connsiteX78" fmla="*/ 5212080 w 7696200"/>
            <a:gd name="connsiteY78" fmla="*/ 2252980 h 3252043"/>
            <a:gd name="connsiteX79" fmla="*/ 5166360 w 7696200"/>
            <a:gd name="connsiteY79" fmla="*/ 2268220 h 3252043"/>
            <a:gd name="connsiteX80" fmla="*/ 5120640 w 7696200"/>
            <a:gd name="connsiteY80" fmla="*/ 2298700 h 3252043"/>
            <a:gd name="connsiteX81" fmla="*/ 4983480 w 7696200"/>
            <a:gd name="connsiteY81" fmla="*/ 2344420 h 3252043"/>
            <a:gd name="connsiteX82" fmla="*/ 4922520 w 7696200"/>
            <a:gd name="connsiteY82" fmla="*/ 2359660 h 3252043"/>
            <a:gd name="connsiteX83" fmla="*/ 4785360 w 7696200"/>
            <a:gd name="connsiteY83" fmla="*/ 2405380 h 3252043"/>
            <a:gd name="connsiteX84" fmla="*/ 4739640 w 7696200"/>
            <a:gd name="connsiteY84" fmla="*/ 2420620 h 3252043"/>
            <a:gd name="connsiteX85" fmla="*/ 4587240 w 7696200"/>
            <a:gd name="connsiteY85" fmla="*/ 2451100 h 3252043"/>
            <a:gd name="connsiteX86" fmla="*/ 4541520 w 7696200"/>
            <a:gd name="connsiteY86" fmla="*/ 2466340 h 3252043"/>
            <a:gd name="connsiteX87" fmla="*/ 4480560 w 7696200"/>
            <a:gd name="connsiteY87" fmla="*/ 2481580 h 3252043"/>
            <a:gd name="connsiteX88" fmla="*/ 4389120 w 7696200"/>
            <a:gd name="connsiteY88" fmla="*/ 2512060 h 3252043"/>
            <a:gd name="connsiteX89" fmla="*/ 4236720 w 7696200"/>
            <a:gd name="connsiteY89" fmla="*/ 2542540 h 3252043"/>
            <a:gd name="connsiteX90" fmla="*/ 4160520 w 7696200"/>
            <a:gd name="connsiteY90" fmla="*/ 2557780 h 3252043"/>
            <a:gd name="connsiteX91" fmla="*/ 4069080 w 7696200"/>
            <a:gd name="connsiteY91" fmla="*/ 2588260 h 3252043"/>
            <a:gd name="connsiteX92" fmla="*/ 3916680 w 7696200"/>
            <a:gd name="connsiteY92" fmla="*/ 2618740 h 3252043"/>
            <a:gd name="connsiteX93" fmla="*/ 3825240 w 7696200"/>
            <a:gd name="connsiteY93" fmla="*/ 2649220 h 3252043"/>
            <a:gd name="connsiteX94" fmla="*/ 3779520 w 7696200"/>
            <a:gd name="connsiteY94" fmla="*/ 2664460 h 3252043"/>
            <a:gd name="connsiteX95" fmla="*/ 3657600 w 7696200"/>
            <a:gd name="connsiteY95" fmla="*/ 2694940 h 3252043"/>
            <a:gd name="connsiteX96" fmla="*/ 3200400 w 7696200"/>
            <a:gd name="connsiteY96" fmla="*/ 2794843 h 3252043"/>
            <a:gd name="connsiteX97" fmla="*/ 2895600 w 7696200"/>
            <a:gd name="connsiteY97" fmla="*/ 2794843 h 3252043"/>
            <a:gd name="connsiteX98" fmla="*/ 2743200 w 7696200"/>
            <a:gd name="connsiteY98" fmla="*/ 2718643 h 3252043"/>
            <a:gd name="connsiteX99" fmla="*/ 2667000 w 7696200"/>
            <a:gd name="connsiteY99" fmla="*/ 2718643 h 3252043"/>
            <a:gd name="connsiteX100" fmla="*/ 2362200 w 7696200"/>
            <a:gd name="connsiteY100" fmla="*/ 2642443 h 3252043"/>
            <a:gd name="connsiteX101" fmla="*/ 2286000 w 7696200"/>
            <a:gd name="connsiteY101" fmla="*/ 2642443 h 3252043"/>
            <a:gd name="connsiteX102" fmla="*/ 914400 w 7696200"/>
            <a:gd name="connsiteY102" fmla="*/ 2642443 h 3252043"/>
            <a:gd name="connsiteX103" fmla="*/ 1676400 w 7696200"/>
            <a:gd name="connsiteY103" fmla="*/ 2718643 h 3252043"/>
            <a:gd name="connsiteX104" fmla="*/ 2057400 w 7696200"/>
            <a:gd name="connsiteY104" fmla="*/ 2642443 h 3252043"/>
            <a:gd name="connsiteX105" fmla="*/ 1965960 w 7696200"/>
            <a:gd name="connsiteY105" fmla="*/ 2618740 h 3252043"/>
            <a:gd name="connsiteX106" fmla="*/ 838200 w 7696200"/>
            <a:gd name="connsiteY106" fmla="*/ 2618740 h 3252043"/>
            <a:gd name="connsiteX107" fmla="*/ 731520 w 7696200"/>
            <a:gd name="connsiteY107" fmla="*/ 2771140 h 3252043"/>
            <a:gd name="connsiteX108" fmla="*/ 685800 w 7696200"/>
            <a:gd name="connsiteY108" fmla="*/ 2816860 h 3252043"/>
            <a:gd name="connsiteX109" fmla="*/ 655320 w 7696200"/>
            <a:gd name="connsiteY109" fmla="*/ 2862580 h 3252043"/>
            <a:gd name="connsiteX110" fmla="*/ 563880 w 7696200"/>
            <a:gd name="connsiteY110" fmla="*/ 2938780 h 3252043"/>
            <a:gd name="connsiteX111" fmla="*/ 502920 w 7696200"/>
            <a:gd name="connsiteY111" fmla="*/ 2954020 h 3252043"/>
            <a:gd name="connsiteX112" fmla="*/ 411480 w 7696200"/>
            <a:gd name="connsiteY112" fmla="*/ 2999740 h 3252043"/>
            <a:gd name="connsiteX113" fmla="*/ 76200 w 7696200"/>
            <a:gd name="connsiteY113" fmla="*/ 3252043 h 3252043"/>
            <a:gd name="connsiteX114" fmla="*/ 0 w 7696200"/>
            <a:gd name="connsiteY114" fmla="*/ 2718643 h 3252043"/>
            <a:gd name="connsiteX115" fmla="*/ 91440 w 7696200"/>
            <a:gd name="connsiteY115" fmla="*/ 2657683 h 3252043"/>
            <a:gd name="connsiteX116" fmla="*/ 457200 w 7696200"/>
            <a:gd name="connsiteY116" fmla="*/ 2413843 h 3252043"/>
            <a:gd name="connsiteX117" fmla="*/ 609600 w 7696200"/>
            <a:gd name="connsiteY117" fmla="*/ 2337643 h 3252043"/>
            <a:gd name="connsiteX118" fmla="*/ 1219200 w 7696200"/>
            <a:gd name="connsiteY118" fmla="*/ 2032843 h 3252043"/>
            <a:gd name="connsiteX119" fmla="*/ 1021080 w 7696200"/>
            <a:gd name="connsiteY119" fmla="*/ 2154763 h 3252043"/>
            <a:gd name="connsiteX120" fmla="*/ 2133600 w 7696200"/>
            <a:gd name="connsiteY120"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394960 w 7696200"/>
            <a:gd name="connsiteY36" fmla="*/ 820420 h 3252043"/>
            <a:gd name="connsiteX37" fmla="*/ 5486400 w 7696200"/>
            <a:gd name="connsiteY37" fmla="*/ 789940 h 3252043"/>
            <a:gd name="connsiteX38" fmla="*/ 5623560 w 7696200"/>
            <a:gd name="connsiteY38" fmla="*/ 713740 h 3252043"/>
            <a:gd name="connsiteX39" fmla="*/ 5669280 w 7696200"/>
            <a:gd name="connsiteY39" fmla="*/ 683260 h 3252043"/>
            <a:gd name="connsiteX40" fmla="*/ 5760720 w 7696200"/>
            <a:gd name="connsiteY40" fmla="*/ 652780 h 3252043"/>
            <a:gd name="connsiteX41" fmla="*/ 5867400 w 7696200"/>
            <a:gd name="connsiteY41" fmla="*/ 607060 h 3252043"/>
            <a:gd name="connsiteX42" fmla="*/ 5958840 w 7696200"/>
            <a:gd name="connsiteY42" fmla="*/ 546100 h 3252043"/>
            <a:gd name="connsiteX43" fmla="*/ 6050280 w 7696200"/>
            <a:gd name="connsiteY43" fmla="*/ 515620 h 3252043"/>
            <a:gd name="connsiteX44" fmla="*/ 6111240 w 7696200"/>
            <a:gd name="connsiteY44" fmla="*/ 485140 h 3252043"/>
            <a:gd name="connsiteX45" fmla="*/ 6187440 w 7696200"/>
            <a:gd name="connsiteY45" fmla="*/ 469900 h 3252043"/>
            <a:gd name="connsiteX46" fmla="*/ 6233160 w 7696200"/>
            <a:gd name="connsiteY46" fmla="*/ 454660 h 3252043"/>
            <a:gd name="connsiteX47" fmla="*/ 6278880 w 7696200"/>
            <a:gd name="connsiteY47" fmla="*/ 424180 h 3252043"/>
            <a:gd name="connsiteX48" fmla="*/ 6370320 w 7696200"/>
            <a:gd name="connsiteY48" fmla="*/ 393700 h 3252043"/>
            <a:gd name="connsiteX49" fmla="*/ 6507480 w 7696200"/>
            <a:gd name="connsiteY49" fmla="*/ 302260 h 3252043"/>
            <a:gd name="connsiteX50" fmla="*/ 6553200 w 7696200"/>
            <a:gd name="connsiteY50" fmla="*/ 271780 h 3252043"/>
            <a:gd name="connsiteX51" fmla="*/ 6614160 w 7696200"/>
            <a:gd name="connsiteY51" fmla="*/ 241300 h 3252043"/>
            <a:gd name="connsiteX52" fmla="*/ 6720840 w 7696200"/>
            <a:gd name="connsiteY52" fmla="*/ 195580 h 3252043"/>
            <a:gd name="connsiteX53" fmla="*/ 6477000 w 7696200"/>
            <a:gd name="connsiteY53" fmla="*/ 127843 h 3252043"/>
            <a:gd name="connsiteX54" fmla="*/ 7040880 w 7696200"/>
            <a:gd name="connsiteY54" fmla="*/ 73660 h 3252043"/>
            <a:gd name="connsiteX55" fmla="*/ 6842760 w 7696200"/>
            <a:gd name="connsiteY55" fmla="*/ 5923 h 3252043"/>
            <a:gd name="connsiteX56" fmla="*/ 7086600 w 7696200"/>
            <a:gd name="connsiteY56" fmla="*/ 58420 h 3252043"/>
            <a:gd name="connsiteX57" fmla="*/ 7147560 w 7696200"/>
            <a:gd name="connsiteY57" fmla="*/ 43180 h 3252043"/>
            <a:gd name="connsiteX58" fmla="*/ 7604760 w 7696200"/>
            <a:gd name="connsiteY58" fmla="*/ 27940 h 3252043"/>
            <a:gd name="connsiteX59" fmla="*/ 7635240 w 7696200"/>
            <a:gd name="connsiteY59" fmla="*/ 73660 h 3252043"/>
            <a:gd name="connsiteX60" fmla="*/ 7650480 w 7696200"/>
            <a:gd name="connsiteY60" fmla="*/ 149860 h 3252043"/>
            <a:gd name="connsiteX61" fmla="*/ 7696200 w 7696200"/>
            <a:gd name="connsiteY61" fmla="*/ 271780 h 3252043"/>
            <a:gd name="connsiteX62" fmla="*/ 7680960 w 7696200"/>
            <a:gd name="connsiteY62" fmla="*/ 1780540 h 3252043"/>
            <a:gd name="connsiteX63" fmla="*/ 7620000 w 7696200"/>
            <a:gd name="connsiteY63" fmla="*/ 1856740 h 3252043"/>
            <a:gd name="connsiteX64" fmla="*/ 7513320 w 7696200"/>
            <a:gd name="connsiteY64" fmla="*/ 1871980 h 3252043"/>
            <a:gd name="connsiteX65" fmla="*/ 7467600 w 7696200"/>
            <a:gd name="connsiteY65" fmla="*/ 1902460 h 3252043"/>
            <a:gd name="connsiteX66" fmla="*/ 7254240 w 7696200"/>
            <a:gd name="connsiteY66" fmla="*/ 1978660 h 3252043"/>
            <a:gd name="connsiteX67" fmla="*/ 7269480 w 7696200"/>
            <a:gd name="connsiteY67" fmla="*/ 2017603 h 3252043"/>
            <a:gd name="connsiteX68" fmla="*/ 5791200 w 7696200"/>
            <a:gd name="connsiteY68" fmla="*/ 2032843 h 3252043"/>
            <a:gd name="connsiteX69" fmla="*/ 7101840 w 7696200"/>
            <a:gd name="connsiteY69" fmla="*/ 2009140 h 3252043"/>
            <a:gd name="connsiteX70" fmla="*/ 6324600 w 7696200"/>
            <a:gd name="connsiteY70" fmla="*/ 2109043 h 3252043"/>
            <a:gd name="connsiteX71" fmla="*/ 5882640 w 7696200"/>
            <a:gd name="connsiteY71" fmla="*/ 2024380 h 3252043"/>
            <a:gd name="connsiteX72" fmla="*/ 5821680 w 7696200"/>
            <a:gd name="connsiteY72" fmla="*/ 2039620 h 3252043"/>
            <a:gd name="connsiteX73" fmla="*/ 5730240 w 7696200"/>
            <a:gd name="connsiteY73" fmla="*/ 2070100 h 3252043"/>
            <a:gd name="connsiteX74" fmla="*/ 5593080 w 7696200"/>
            <a:gd name="connsiteY74" fmla="*/ 2115820 h 3252043"/>
            <a:gd name="connsiteX75" fmla="*/ 5532120 w 7696200"/>
            <a:gd name="connsiteY75" fmla="*/ 2131060 h 3252043"/>
            <a:gd name="connsiteX76" fmla="*/ 5425440 w 7696200"/>
            <a:gd name="connsiteY76" fmla="*/ 2161540 h 3252043"/>
            <a:gd name="connsiteX77" fmla="*/ 5303520 w 7696200"/>
            <a:gd name="connsiteY77" fmla="*/ 2222500 h 3252043"/>
            <a:gd name="connsiteX78" fmla="*/ 5212080 w 7696200"/>
            <a:gd name="connsiteY78" fmla="*/ 2252980 h 3252043"/>
            <a:gd name="connsiteX79" fmla="*/ 5166360 w 7696200"/>
            <a:gd name="connsiteY79" fmla="*/ 2268220 h 3252043"/>
            <a:gd name="connsiteX80" fmla="*/ 5120640 w 7696200"/>
            <a:gd name="connsiteY80" fmla="*/ 2298700 h 3252043"/>
            <a:gd name="connsiteX81" fmla="*/ 4983480 w 7696200"/>
            <a:gd name="connsiteY81" fmla="*/ 2344420 h 3252043"/>
            <a:gd name="connsiteX82" fmla="*/ 4922520 w 7696200"/>
            <a:gd name="connsiteY82" fmla="*/ 2359660 h 3252043"/>
            <a:gd name="connsiteX83" fmla="*/ 4785360 w 7696200"/>
            <a:gd name="connsiteY83" fmla="*/ 2405380 h 3252043"/>
            <a:gd name="connsiteX84" fmla="*/ 4739640 w 7696200"/>
            <a:gd name="connsiteY84" fmla="*/ 2420620 h 3252043"/>
            <a:gd name="connsiteX85" fmla="*/ 4587240 w 7696200"/>
            <a:gd name="connsiteY85" fmla="*/ 2451100 h 3252043"/>
            <a:gd name="connsiteX86" fmla="*/ 4541520 w 7696200"/>
            <a:gd name="connsiteY86" fmla="*/ 2466340 h 3252043"/>
            <a:gd name="connsiteX87" fmla="*/ 4480560 w 7696200"/>
            <a:gd name="connsiteY87" fmla="*/ 2481580 h 3252043"/>
            <a:gd name="connsiteX88" fmla="*/ 4389120 w 7696200"/>
            <a:gd name="connsiteY88" fmla="*/ 2512060 h 3252043"/>
            <a:gd name="connsiteX89" fmla="*/ 4236720 w 7696200"/>
            <a:gd name="connsiteY89" fmla="*/ 2542540 h 3252043"/>
            <a:gd name="connsiteX90" fmla="*/ 4160520 w 7696200"/>
            <a:gd name="connsiteY90" fmla="*/ 2557780 h 3252043"/>
            <a:gd name="connsiteX91" fmla="*/ 4069080 w 7696200"/>
            <a:gd name="connsiteY91" fmla="*/ 2588260 h 3252043"/>
            <a:gd name="connsiteX92" fmla="*/ 3916680 w 7696200"/>
            <a:gd name="connsiteY92" fmla="*/ 2618740 h 3252043"/>
            <a:gd name="connsiteX93" fmla="*/ 3825240 w 7696200"/>
            <a:gd name="connsiteY93" fmla="*/ 2649220 h 3252043"/>
            <a:gd name="connsiteX94" fmla="*/ 3779520 w 7696200"/>
            <a:gd name="connsiteY94" fmla="*/ 2664460 h 3252043"/>
            <a:gd name="connsiteX95" fmla="*/ 3657600 w 7696200"/>
            <a:gd name="connsiteY95" fmla="*/ 2694940 h 3252043"/>
            <a:gd name="connsiteX96" fmla="*/ 3200400 w 7696200"/>
            <a:gd name="connsiteY96" fmla="*/ 2794843 h 3252043"/>
            <a:gd name="connsiteX97" fmla="*/ 2895600 w 7696200"/>
            <a:gd name="connsiteY97" fmla="*/ 2794843 h 3252043"/>
            <a:gd name="connsiteX98" fmla="*/ 2743200 w 7696200"/>
            <a:gd name="connsiteY98" fmla="*/ 2718643 h 3252043"/>
            <a:gd name="connsiteX99" fmla="*/ 2667000 w 7696200"/>
            <a:gd name="connsiteY99" fmla="*/ 2718643 h 3252043"/>
            <a:gd name="connsiteX100" fmla="*/ 2362200 w 7696200"/>
            <a:gd name="connsiteY100" fmla="*/ 2642443 h 3252043"/>
            <a:gd name="connsiteX101" fmla="*/ 2286000 w 7696200"/>
            <a:gd name="connsiteY101" fmla="*/ 2642443 h 3252043"/>
            <a:gd name="connsiteX102" fmla="*/ 914400 w 7696200"/>
            <a:gd name="connsiteY102" fmla="*/ 2642443 h 3252043"/>
            <a:gd name="connsiteX103" fmla="*/ 1676400 w 7696200"/>
            <a:gd name="connsiteY103" fmla="*/ 2718643 h 3252043"/>
            <a:gd name="connsiteX104" fmla="*/ 2057400 w 7696200"/>
            <a:gd name="connsiteY104" fmla="*/ 2642443 h 3252043"/>
            <a:gd name="connsiteX105" fmla="*/ 1965960 w 7696200"/>
            <a:gd name="connsiteY105" fmla="*/ 2618740 h 3252043"/>
            <a:gd name="connsiteX106" fmla="*/ 731520 w 7696200"/>
            <a:gd name="connsiteY106" fmla="*/ 2771140 h 3252043"/>
            <a:gd name="connsiteX107" fmla="*/ 685800 w 7696200"/>
            <a:gd name="connsiteY107" fmla="*/ 2816860 h 3252043"/>
            <a:gd name="connsiteX108" fmla="*/ 655320 w 7696200"/>
            <a:gd name="connsiteY108" fmla="*/ 2862580 h 3252043"/>
            <a:gd name="connsiteX109" fmla="*/ 563880 w 7696200"/>
            <a:gd name="connsiteY109" fmla="*/ 2938780 h 3252043"/>
            <a:gd name="connsiteX110" fmla="*/ 502920 w 7696200"/>
            <a:gd name="connsiteY110" fmla="*/ 2954020 h 3252043"/>
            <a:gd name="connsiteX111" fmla="*/ 411480 w 7696200"/>
            <a:gd name="connsiteY111" fmla="*/ 2999740 h 3252043"/>
            <a:gd name="connsiteX112" fmla="*/ 76200 w 7696200"/>
            <a:gd name="connsiteY112" fmla="*/ 3252043 h 3252043"/>
            <a:gd name="connsiteX113" fmla="*/ 0 w 7696200"/>
            <a:gd name="connsiteY113" fmla="*/ 2718643 h 3252043"/>
            <a:gd name="connsiteX114" fmla="*/ 91440 w 7696200"/>
            <a:gd name="connsiteY114" fmla="*/ 2657683 h 3252043"/>
            <a:gd name="connsiteX115" fmla="*/ 457200 w 7696200"/>
            <a:gd name="connsiteY115" fmla="*/ 2413843 h 3252043"/>
            <a:gd name="connsiteX116" fmla="*/ 609600 w 7696200"/>
            <a:gd name="connsiteY116" fmla="*/ 2337643 h 3252043"/>
            <a:gd name="connsiteX117" fmla="*/ 1219200 w 7696200"/>
            <a:gd name="connsiteY117" fmla="*/ 2032843 h 3252043"/>
            <a:gd name="connsiteX118" fmla="*/ 1021080 w 7696200"/>
            <a:gd name="connsiteY118" fmla="*/ 2154763 h 3252043"/>
            <a:gd name="connsiteX119" fmla="*/ 2133600 w 7696200"/>
            <a:gd name="connsiteY119"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394960 w 7696200"/>
            <a:gd name="connsiteY36" fmla="*/ 820420 h 3252043"/>
            <a:gd name="connsiteX37" fmla="*/ 5486400 w 7696200"/>
            <a:gd name="connsiteY37" fmla="*/ 789940 h 3252043"/>
            <a:gd name="connsiteX38" fmla="*/ 5623560 w 7696200"/>
            <a:gd name="connsiteY38" fmla="*/ 713740 h 3252043"/>
            <a:gd name="connsiteX39" fmla="*/ 5669280 w 7696200"/>
            <a:gd name="connsiteY39" fmla="*/ 683260 h 3252043"/>
            <a:gd name="connsiteX40" fmla="*/ 5760720 w 7696200"/>
            <a:gd name="connsiteY40" fmla="*/ 652780 h 3252043"/>
            <a:gd name="connsiteX41" fmla="*/ 5867400 w 7696200"/>
            <a:gd name="connsiteY41" fmla="*/ 607060 h 3252043"/>
            <a:gd name="connsiteX42" fmla="*/ 5958840 w 7696200"/>
            <a:gd name="connsiteY42" fmla="*/ 546100 h 3252043"/>
            <a:gd name="connsiteX43" fmla="*/ 6050280 w 7696200"/>
            <a:gd name="connsiteY43" fmla="*/ 515620 h 3252043"/>
            <a:gd name="connsiteX44" fmla="*/ 6111240 w 7696200"/>
            <a:gd name="connsiteY44" fmla="*/ 485140 h 3252043"/>
            <a:gd name="connsiteX45" fmla="*/ 6187440 w 7696200"/>
            <a:gd name="connsiteY45" fmla="*/ 469900 h 3252043"/>
            <a:gd name="connsiteX46" fmla="*/ 6233160 w 7696200"/>
            <a:gd name="connsiteY46" fmla="*/ 454660 h 3252043"/>
            <a:gd name="connsiteX47" fmla="*/ 6278880 w 7696200"/>
            <a:gd name="connsiteY47" fmla="*/ 424180 h 3252043"/>
            <a:gd name="connsiteX48" fmla="*/ 6370320 w 7696200"/>
            <a:gd name="connsiteY48" fmla="*/ 393700 h 3252043"/>
            <a:gd name="connsiteX49" fmla="*/ 6507480 w 7696200"/>
            <a:gd name="connsiteY49" fmla="*/ 302260 h 3252043"/>
            <a:gd name="connsiteX50" fmla="*/ 6553200 w 7696200"/>
            <a:gd name="connsiteY50" fmla="*/ 271780 h 3252043"/>
            <a:gd name="connsiteX51" fmla="*/ 6614160 w 7696200"/>
            <a:gd name="connsiteY51" fmla="*/ 241300 h 3252043"/>
            <a:gd name="connsiteX52" fmla="*/ 6720840 w 7696200"/>
            <a:gd name="connsiteY52" fmla="*/ 195580 h 3252043"/>
            <a:gd name="connsiteX53" fmla="*/ 6477000 w 7696200"/>
            <a:gd name="connsiteY53" fmla="*/ 127843 h 3252043"/>
            <a:gd name="connsiteX54" fmla="*/ 7040880 w 7696200"/>
            <a:gd name="connsiteY54" fmla="*/ 73660 h 3252043"/>
            <a:gd name="connsiteX55" fmla="*/ 6842760 w 7696200"/>
            <a:gd name="connsiteY55" fmla="*/ 5923 h 3252043"/>
            <a:gd name="connsiteX56" fmla="*/ 7086600 w 7696200"/>
            <a:gd name="connsiteY56" fmla="*/ 58420 h 3252043"/>
            <a:gd name="connsiteX57" fmla="*/ 7147560 w 7696200"/>
            <a:gd name="connsiteY57" fmla="*/ 43180 h 3252043"/>
            <a:gd name="connsiteX58" fmla="*/ 7604760 w 7696200"/>
            <a:gd name="connsiteY58" fmla="*/ 27940 h 3252043"/>
            <a:gd name="connsiteX59" fmla="*/ 7635240 w 7696200"/>
            <a:gd name="connsiteY59" fmla="*/ 73660 h 3252043"/>
            <a:gd name="connsiteX60" fmla="*/ 7650480 w 7696200"/>
            <a:gd name="connsiteY60" fmla="*/ 149860 h 3252043"/>
            <a:gd name="connsiteX61" fmla="*/ 7696200 w 7696200"/>
            <a:gd name="connsiteY61" fmla="*/ 271780 h 3252043"/>
            <a:gd name="connsiteX62" fmla="*/ 7680960 w 7696200"/>
            <a:gd name="connsiteY62" fmla="*/ 1780540 h 3252043"/>
            <a:gd name="connsiteX63" fmla="*/ 7620000 w 7696200"/>
            <a:gd name="connsiteY63" fmla="*/ 1856740 h 3252043"/>
            <a:gd name="connsiteX64" fmla="*/ 7513320 w 7696200"/>
            <a:gd name="connsiteY64" fmla="*/ 1871980 h 3252043"/>
            <a:gd name="connsiteX65" fmla="*/ 7467600 w 7696200"/>
            <a:gd name="connsiteY65" fmla="*/ 1902460 h 3252043"/>
            <a:gd name="connsiteX66" fmla="*/ 7254240 w 7696200"/>
            <a:gd name="connsiteY66" fmla="*/ 1978660 h 3252043"/>
            <a:gd name="connsiteX67" fmla="*/ 7269480 w 7696200"/>
            <a:gd name="connsiteY67" fmla="*/ 2017603 h 3252043"/>
            <a:gd name="connsiteX68" fmla="*/ 5791200 w 7696200"/>
            <a:gd name="connsiteY68" fmla="*/ 2032843 h 3252043"/>
            <a:gd name="connsiteX69" fmla="*/ 7101840 w 7696200"/>
            <a:gd name="connsiteY69" fmla="*/ 2009140 h 3252043"/>
            <a:gd name="connsiteX70" fmla="*/ 6324600 w 7696200"/>
            <a:gd name="connsiteY70" fmla="*/ 2109043 h 3252043"/>
            <a:gd name="connsiteX71" fmla="*/ 5882640 w 7696200"/>
            <a:gd name="connsiteY71" fmla="*/ 2024380 h 3252043"/>
            <a:gd name="connsiteX72" fmla="*/ 5821680 w 7696200"/>
            <a:gd name="connsiteY72" fmla="*/ 2039620 h 3252043"/>
            <a:gd name="connsiteX73" fmla="*/ 5730240 w 7696200"/>
            <a:gd name="connsiteY73" fmla="*/ 2070100 h 3252043"/>
            <a:gd name="connsiteX74" fmla="*/ 5593080 w 7696200"/>
            <a:gd name="connsiteY74" fmla="*/ 2115820 h 3252043"/>
            <a:gd name="connsiteX75" fmla="*/ 5532120 w 7696200"/>
            <a:gd name="connsiteY75" fmla="*/ 2131060 h 3252043"/>
            <a:gd name="connsiteX76" fmla="*/ 5425440 w 7696200"/>
            <a:gd name="connsiteY76" fmla="*/ 2161540 h 3252043"/>
            <a:gd name="connsiteX77" fmla="*/ 5303520 w 7696200"/>
            <a:gd name="connsiteY77" fmla="*/ 2222500 h 3252043"/>
            <a:gd name="connsiteX78" fmla="*/ 5212080 w 7696200"/>
            <a:gd name="connsiteY78" fmla="*/ 2252980 h 3252043"/>
            <a:gd name="connsiteX79" fmla="*/ 5166360 w 7696200"/>
            <a:gd name="connsiteY79" fmla="*/ 2268220 h 3252043"/>
            <a:gd name="connsiteX80" fmla="*/ 5120640 w 7696200"/>
            <a:gd name="connsiteY80" fmla="*/ 2298700 h 3252043"/>
            <a:gd name="connsiteX81" fmla="*/ 4983480 w 7696200"/>
            <a:gd name="connsiteY81" fmla="*/ 2344420 h 3252043"/>
            <a:gd name="connsiteX82" fmla="*/ 4922520 w 7696200"/>
            <a:gd name="connsiteY82" fmla="*/ 2359660 h 3252043"/>
            <a:gd name="connsiteX83" fmla="*/ 4785360 w 7696200"/>
            <a:gd name="connsiteY83" fmla="*/ 2405380 h 3252043"/>
            <a:gd name="connsiteX84" fmla="*/ 4739640 w 7696200"/>
            <a:gd name="connsiteY84" fmla="*/ 2420620 h 3252043"/>
            <a:gd name="connsiteX85" fmla="*/ 4587240 w 7696200"/>
            <a:gd name="connsiteY85" fmla="*/ 2451100 h 3252043"/>
            <a:gd name="connsiteX86" fmla="*/ 4541520 w 7696200"/>
            <a:gd name="connsiteY86" fmla="*/ 2466340 h 3252043"/>
            <a:gd name="connsiteX87" fmla="*/ 4480560 w 7696200"/>
            <a:gd name="connsiteY87" fmla="*/ 2481580 h 3252043"/>
            <a:gd name="connsiteX88" fmla="*/ 4389120 w 7696200"/>
            <a:gd name="connsiteY88" fmla="*/ 2512060 h 3252043"/>
            <a:gd name="connsiteX89" fmla="*/ 4236720 w 7696200"/>
            <a:gd name="connsiteY89" fmla="*/ 2542540 h 3252043"/>
            <a:gd name="connsiteX90" fmla="*/ 4160520 w 7696200"/>
            <a:gd name="connsiteY90" fmla="*/ 2557780 h 3252043"/>
            <a:gd name="connsiteX91" fmla="*/ 4069080 w 7696200"/>
            <a:gd name="connsiteY91" fmla="*/ 2588260 h 3252043"/>
            <a:gd name="connsiteX92" fmla="*/ 3916680 w 7696200"/>
            <a:gd name="connsiteY92" fmla="*/ 2618740 h 3252043"/>
            <a:gd name="connsiteX93" fmla="*/ 3825240 w 7696200"/>
            <a:gd name="connsiteY93" fmla="*/ 2649220 h 3252043"/>
            <a:gd name="connsiteX94" fmla="*/ 3779520 w 7696200"/>
            <a:gd name="connsiteY94" fmla="*/ 2664460 h 3252043"/>
            <a:gd name="connsiteX95" fmla="*/ 3657600 w 7696200"/>
            <a:gd name="connsiteY95" fmla="*/ 2694940 h 3252043"/>
            <a:gd name="connsiteX96" fmla="*/ 3200400 w 7696200"/>
            <a:gd name="connsiteY96" fmla="*/ 2794843 h 3252043"/>
            <a:gd name="connsiteX97" fmla="*/ 2895600 w 7696200"/>
            <a:gd name="connsiteY97" fmla="*/ 2794843 h 3252043"/>
            <a:gd name="connsiteX98" fmla="*/ 2743200 w 7696200"/>
            <a:gd name="connsiteY98" fmla="*/ 2718643 h 3252043"/>
            <a:gd name="connsiteX99" fmla="*/ 2667000 w 7696200"/>
            <a:gd name="connsiteY99" fmla="*/ 2718643 h 3252043"/>
            <a:gd name="connsiteX100" fmla="*/ 2362200 w 7696200"/>
            <a:gd name="connsiteY100" fmla="*/ 2642443 h 3252043"/>
            <a:gd name="connsiteX101" fmla="*/ 2286000 w 7696200"/>
            <a:gd name="connsiteY101" fmla="*/ 2642443 h 3252043"/>
            <a:gd name="connsiteX102" fmla="*/ 914400 w 7696200"/>
            <a:gd name="connsiteY102" fmla="*/ 2642443 h 3252043"/>
            <a:gd name="connsiteX103" fmla="*/ 1676400 w 7696200"/>
            <a:gd name="connsiteY103" fmla="*/ 2718643 h 3252043"/>
            <a:gd name="connsiteX104" fmla="*/ 2057400 w 7696200"/>
            <a:gd name="connsiteY104" fmla="*/ 2642443 h 3252043"/>
            <a:gd name="connsiteX105" fmla="*/ 731520 w 7696200"/>
            <a:gd name="connsiteY105" fmla="*/ 2771140 h 3252043"/>
            <a:gd name="connsiteX106" fmla="*/ 685800 w 7696200"/>
            <a:gd name="connsiteY106" fmla="*/ 2816860 h 3252043"/>
            <a:gd name="connsiteX107" fmla="*/ 655320 w 7696200"/>
            <a:gd name="connsiteY107" fmla="*/ 2862580 h 3252043"/>
            <a:gd name="connsiteX108" fmla="*/ 563880 w 7696200"/>
            <a:gd name="connsiteY108" fmla="*/ 2938780 h 3252043"/>
            <a:gd name="connsiteX109" fmla="*/ 502920 w 7696200"/>
            <a:gd name="connsiteY109" fmla="*/ 2954020 h 3252043"/>
            <a:gd name="connsiteX110" fmla="*/ 411480 w 7696200"/>
            <a:gd name="connsiteY110" fmla="*/ 2999740 h 3252043"/>
            <a:gd name="connsiteX111" fmla="*/ 76200 w 7696200"/>
            <a:gd name="connsiteY111" fmla="*/ 3252043 h 3252043"/>
            <a:gd name="connsiteX112" fmla="*/ 0 w 7696200"/>
            <a:gd name="connsiteY112" fmla="*/ 2718643 h 3252043"/>
            <a:gd name="connsiteX113" fmla="*/ 91440 w 7696200"/>
            <a:gd name="connsiteY113" fmla="*/ 2657683 h 3252043"/>
            <a:gd name="connsiteX114" fmla="*/ 457200 w 7696200"/>
            <a:gd name="connsiteY114" fmla="*/ 2413843 h 3252043"/>
            <a:gd name="connsiteX115" fmla="*/ 609600 w 7696200"/>
            <a:gd name="connsiteY115" fmla="*/ 2337643 h 3252043"/>
            <a:gd name="connsiteX116" fmla="*/ 1219200 w 7696200"/>
            <a:gd name="connsiteY116" fmla="*/ 2032843 h 3252043"/>
            <a:gd name="connsiteX117" fmla="*/ 1021080 w 7696200"/>
            <a:gd name="connsiteY117" fmla="*/ 2154763 h 3252043"/>
            <a:gd name="connsiteX118" fmla="*/ 2133600 w 7696200"/>
            <a:gd name="connsiteY118"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394960 w 7696200"/>
            <a:gd name="connsiteY36" fmla="*/ 820420 h 3252043"/>
            <a:gd name="connsiteX37" fmla="*/ 5486400 w 7696200"/>
            <a:gd name="connsiteY37" fmla="*/ 789940 h 3252043"/>
            <a:gd name="connsiteX38" fmla="*/ 5623560 w 7696200"/>
            <a:gd name="connsiteY38" fmla="*/ 713740 h 3252043"/>
            <a:gd name="connsiteX39" fmla="*/ 5669280 w 7696200"/>
            <a:gd name="connsiteY39" fmla="*/ 683260 h 3252043"/>
            <a:gd name="connsiteX40" fmla="*/ 5760720 w 7696200"/>
            <a:gd name="connsiteY40" fmla="*/ 652780 h 3252043"/>
            <a:gd name="connsiteX41" fmla="*/ 5867400 w 7696200"/>
            <a:gd name="connsiteY41" fmla="*/ 607060 h 3252043"/>
            <a:gd name="connsiteX42" fmla="*/ 5943600 w 7696200"/>
            <a:gd name="connsiteY42" fmla="*/ 432643 h 3252043"/>
            <a:gd name="connsiteX43" fmla="*/ 6050280 w 7696200"/>
            <a:gd name="connsiteY43" fmla="*/ 515620 h 3252043"/>
            <a:gd name="connsiteX44" fmla="*/ 6111240 w 7696200"/>
            <a:gd name="connsiteY44" fmla="*/ 485140 h 3252043"/>
            <a:gd name="connsiteX45" fmla="*/ 6187440 w 7696200"/>
            <a:gd name="connsiteY45" fmla="*/ 469900 h 3252043"/>
            <a:gd name="connsiteX46" fmla="*/ 6233160 w 7696200"/>
            <a:gd name="connsiteY46" fmla="*/ 454660 h 3252043"/>
            <a:gd name="connsiteX47" fmla="*/ 6278880 w 7696200"/>
            <a:gd name="connsiteY47" fmla="*/ 424180 h 3252043"/>
            <a:gd name="connsiteX48" fmla="*/ 6370320 w 7696200"/>
            <a:gd name="connsiteY48" fmla="*/ 393700 h 3252043"/>
            <a:gd name="connsiteX49" fmla="*/ 6507480 w 7696200"/>
            <a:gd name="connsiteY49" fmla="*/ 302260 h 3252043"/>
            <a:gd name="connsiteX50" fmla="*/ 6553200 w 7696200"/>
            <a:gd name="connsiteY50" fmla="*/ 271780 h 3252043"/>
            <a:gd name="connsiteX51" fmla="*/ 6614160 w 7696200"/>
            <a:gd name="connsiteY51" fmla="*/ 241300 h 3252043"/>
            <a:gd name="connsiteX52" fmla="*/ 6720840 w 7696200"/>
            <a:gd name="connsiteY52" fmla="*/ 195580 h 3252043"/>
            <a:gd name="connsiteX53" fmla="*/ 6477000 w 7696200"/>
            <a:gd name="connsiteY53" fmla="*/ 127843 h 3252043"/>
            <a:gd name="connsiteX54" fmla="*/ 7040880 w 7696200"/>
            <a:gd name="connsiteY54" fmla="*/ 73660 h 3252043"/>
            <a:gd name="connsiteX55" fmla="*/ 6842760 w 7696200"/>
            <a:gd name="connsiteY55" fmla="*/ 5923 h 3252043"/>
            <a:gd name="connsiteX56" fmla="*/ 7086600 w 7696200"/>
            <a:gd name="connsiteY56" fmla="*/ 58420 h 3252043"/>
            <a:gd name="connsiteX57" fmla="*/ 7147560 w 7696200"/>
            <a:gd name="connsiteY57" fmla="*/ 43180 h 3252043"/>
            <a:gd name="connsiteX58" fmla="*/ 7604760 w 7696200"/>
            <a:gd name="connsiteY58" fmla="*/ 27940 h 3252043"/>
            <a:gd name="connsiteX59" fmla="*/ 7635240 w 7696200"/>
            <a:gd name="connsiteY59" fmla="*/ 73660 h 3252043"/>
            <a:gd name="connsiteX60" fmla="*/ 7650480 w 7696200"/>
            <a:gd name="connsiteY60" fmla="*/ 149860 h 3252043"/>
            <a:gd name="connsiteX61" fmla="*/ 7696200 w 7696200"/>
            <a:gd name="connsiteY61" fmla="*/ 271780 h 3252043"/>
            <a:gd name="connsiteX62" fmla="*/ 7680960 w 7696200"/>
            <a:gd name="connsiteY62" fmla="*/ 1780540 h 3252043"/>
            <a:gd name="connsiteX63" fmla="*/ 7620000 w 7696200"/>
            <a:gd name="connsiteY63" fmla="*/ 1856740 h 3252043"/>
            <a:gd name="connsiteX64" fmla="*/ 7513320 w 7696200"/>
            <a:gd name="connsiteY64" fmla="*/ 1871980 h 3252043"/>
            <a:gd name="connsiteX65" fmla="*/ 7467600 w 7696200"/>
            <a:gd name="connsiteY65" fmla="*/ 1902460 h 3252043"/>
            <a:gd name="connsiteX66" fmla="*/ 7254240 w 7696200"/>
            <a:gd name="connsiteY66" fmla="*/ 1978660 h 3252043"/>
            <a:gd name="connsiteX67" fmla="*/ 7269480 w 7696200"/>
            <a:gd name="connsiteY67" fmla="*/ 2017603 h 3252043"/>
            <a:gd name="connsiteX68" fmla="*/ 5791200 w 7696200"/>
            <a:gd name="connsiteY68" fmla="*/ 2032843 h 3252043"/>
            <a:gd name="connsiteX69" fmla="*/ 7101840 w 7696200"/>
            <a:gd name="connsiteY69" fmla="*/ 2009140 h 3252043"/>
            <a:gd name="connsiteX70" fmla="*/ 6324600 w 7696200"/>
            <a:gd name="connsiteY70" fmla="*/ 2109043 h 3252043"/>
            <a:gd name="connsiteX71" fmla="*/ 5882640 w 7696200"/>
            <a:gd name="connsiteY71" fmla="*/ 2024380 h 3252043"/>
            <a:gd name="connsiteX72" fmla="*/ 5821680 w 7696200"/>
            <a:gd name="connsiteY72" fmla="*/ 2039620 h 3252043"/>
            <a:gd name="connsiteX73" fmla="*/ 5730240 w 7696200"/>
            <a:gd name="connsiteY73" fmla="*/ 2070100 h 3252043"/>
            <a:gd name="connsiteX74" fmla="*/ 5593080 w 7696200"/>
            <a:gd name="connsiteY74" fmla="*/ 2115820 h 3252043"/>
            <a:gd name="connsiteX75" fmla="*/ 5532120 w 7696200"/>
            <a:gd name="connsiteY75" fmla="*/ 2131060 h 3252043"/>
            <a:gd name="connsiteX76" fmla="*/ 5425440 w 7696200"/>
            <a:gd name="connsiteY76" fmla="*/ 2161540 h 3252043"/>
            <a:gd name="connsiteX77" fmla="*/ 5303520 w 7696200"/>
            <a:gd name="connsiteY77" fmla="*/ 2222500 h 3252043"/>
            <a:gd name="connsiteX78" fmla="*/ 5212080 w 7696200"/>
            <a:gd name="connsiteY78" fmla="*/ 2252980 h 3252043"/>
            <a:gd name="connsiteX79" fmla="*/ 5166360 w 7696200"/>
            <a:gd name="connsiteY79" fmla="*/ 2268220 h 3252043"/>
            <a:gd name="connsiteX80" fmla="*/ 5120640 w 7696200"/>
            <a:gd name="connsiteY80" fmla="*/ 2298700 h 3252043"/>
            <a:gd name="connsiteX81" fmla="*/ 4983480 w 7696200"/>
            <a:gd name="connsiteY81" fmla="*/ 2344420 h 3252043"/>
            <a:gd name="connsiteX82" fmla="*/ 4922520 w 7696200"/>
            <a:gd name="connsiteY82" fmla="*/ 2359660 h 3252043"/>
            <a:gd name="connsiteX83" fmla="*/ 4785360 w 7696200"/>
            <a:gd name="connsiteY83" fmla="*/ 2405380 h 3252043"/>
            <a:gd name="connsiteX84" fmla="*/ 4739640 w 7696200"/>
            <a:gd name="connsiteY84" fmla="*/ 2420620 h 3252043"/>
            <a:gd name="connsiteX85" fmla="*/ 4587240 w 7696200"/>
            <a:gd name="connsiteY85" fmla="*/ 2451100 h 3252043"/>
            <a:gd name="connsiteX86" fmla="*/ 4541520 w 7696200"/>
            <a:gd name="connsiteY86" fmla="*/ 2466340 h 3252043"/>
            <a:gd name="connsiteX87" fmla="*/ 4480560 w 7696200"/>
            <a:gd name="connsiteY87" fmla="*/ 2481580 h 3252043"/>
            <a:gd name="connsiteX88" fmla="*/ 4389120 w 7696200"/>
            <a:gd name="connsiteY88" fmla="*/ 2512060 h 3252043"/>
            <a:gd name="connsiteX89" fmla="*/ 4236720 w 7696200"/>
            <a:gd name="connsiteY89" fmla="*/ 2542540 h 3252043"/>
            <a:gd name="connsiteX90" fmla="*/ 4160520 w 7696200"/>
            <a:gd name="connsiteY90" fmla="*/ 2557780 h 3252043"/>
            <a:gd name="connsiteX91" fmla="*/ 4069080 w 7696200"/>
            <a:gd name="connsiteY91" fmla="*/ 2588260 h 3252043"/>
            <a:gd name="connsiteX92" fmla="*/ 3916680 w 7696200"/>
            <a:gd name="connsiteY92" fmla="*/ 2618740 h 3252043"/>
            <a:gd name="connsiteX93" fmla="*/ 3825240 w 7696200"/>
            <a:gd name="connsiteY93" fmla="*/ 2649220 h 3252043"/>
            <a:gd name="connsiteX94" fmla="*/ 3779520 w 7696200"/>
            <a:gd name="connsiteY94" fmla="*/ 2664460 h 3252043"/>
            <a:gd name="connsiteX95" fmla="*/ 3657600 w 7696200"/>
            <a:gd name="connsiteY95" fmla="*/ 2694940 h 3252043"/>
            <a:gd name="connsiteX96" fmla="*/ 3200400 w 7696200"/>
            <a:gd name="connsiteY96" fmla="*/ 2794843 h 3252043"/>
            <a:gd name="connsiteX97" fmla="*/ 2895600 w 7696200"/>
            <a:gd name="connsiteY97" fmla="*/ 2794843 h 3252043"/>
            <a:gd name="connsiteX98" fmla="*/ 2743200 w 7696200"/>
            <a:gd name="connsiteY98" fmla="*/ 2718643 h 3252043"/>
            <a:gd name="connsiteX99" fmla="*/ 2667000 w 7696200"/>
            <a:gd name="connsiteY99" fmla="*/ 2718643 h 3252043"/>
            <a:gd name="connsiteX100" fmla="*/ 2362200 w 7696200"/>
            <a:gd name="connsiteY100" fmla="*/ 2642443 h 3252043"/>
            <a:gd name="connsiteX101" fmla="*/ 2286000 w 7696200"/>
            <a:gd name="connsiteY101" fmla="*/ 2642443 h 3252043"/>
            <a:gd name="connsiteX102" fmla="*/ 914400 w 7696200"/>
            <a:gd name="connsiteY102" fmla="*/ 2642443 h 3252043"/>
            <a:gd name="connsiteX103" fmla="*/ 1676400 w 7696200"/>
            <a:gd name="connsiteY103" fmla="*/ 2718643 h 3252043"/>
            <a:gd name="connsiteX104" fmla="*/ 2057400 w 7696200"/>
            <a:gd name="connsiteY104" fmla="*/ 2642443 h 3252043"/>
            <a:gd name="connsiteX105" fmla="*/ 731520 w 7696200"/>
            <a:gd name="connsiteY105" fmla="*/ 2771140 h 3252043"/>
            <a:gd name="connsiteX106" fmla="*/ 685800 w 7696200"/>
            <a:gd name="connsiteY106" fmla="*/ 2816860 h 3252043"/>
            <a:gd name="connsiteX107" fmla="*/ 655320 w 7696200"/>
            <a:gd name="connsiteY107" fmla="*/ 2862580 h 3252043"/>
            <a:gd name="connsiteX108" fmla="*/ 563880 w 7696200"/>
            <a:gd name="connsiteY108" fmla="*/ 2938780 h 3252043"/>
            <a:gd name="connsiteX109" fmla="*/ 502920 w 7696200"/>
            <a:gd name="connsiteY109" fmla="*/ 2954020 h 3252043"/>
            <a:gd name="connsiteX110" fmla="*/ 411480 w 7696200"/>
            <a:gd name="connsiteY110" fmla="*/ 2999740 h 3252043"/>
            <a:gd name="connsiteX111" fmla="*/ 76200 w 7696200"/>
            <a:gd name="connsiteY111" fmla="*/ 3252043 h 3252043"/>
            <a:gd name="connsiteX112" fmla="*/ 0 w 7696200"/>
            <a:gd name="connsiteY112" fmla="*/ 2718643 h 3252043"/>
            <a:gd name="connsiteX113" fmla="*/ 91440 w 7696200"/>
            <a:gd name="connsiteY113" fmla="*/ 2657683 h 3252043"/>
            <a:gd name="connsiteX114" fmla="*/ 457200 w 7696200"/>
            <a:gd name="connsiteY114" fmla="*/ 2413843 h 3252043"/>
            <a:gd name="connsiteX115" fmla="*/ 609600 w 7696200"/>
            <a:gd name="connsiteY115" fmla="*/ 2337643 h 3252043"/>
            <a:gd name="connsiteX116" fmla="*/ 1219200 w 7696200"/>
            <a:gd name="connsiteY116" fmla="*/ 2032843 h 3252043"/>
            <a:gd name="connsiteX117" fmla="*/ 1021080 w 7696200"/>
            <a:gd name="connsiteY117" fmla="*/ 2154763 h 3252043"/>
            <a:gd name="connsiteX118" fmla="*/ 2133600 w 7696200"/>
            <a:gd name="connsiteY118"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486400 w 7696200"/>
            <a:gd name="connsiteY36" fmla="*/ 789940 h 3252043"/>
            <a:gd name="connsiteX37" fmla="*/ 5623560 w 7696200"/>
            <a:gd name="connsiteY37" fmla="*/ 713740 h 3252043"/>
            <a:gd name="connsiteX38" fmla="*/ 5669280 w 7696200"/>
            <a:gd name="connsiteY38" fmla="*/ 683260 h 3252043"/>
            <a:gd name="connsiteX39" fmla="*/ 5760720 w 7696200"/>
            <a:gd name="connsiteY39" fmla="*/ 652780 h 3252043"/>
            <a:gd name="connsiteX40" fmla="*/ 5867400 w 7696200"/>
            <a:gd name="connsiteY40" fmla="*/ 607060 h 3252043"/>
            <a:gd name="connsiteX41" fmla="*/ 5943600 w 7696200"/>
            <a:gd name="connsiteY41" fmla="*/ 432643 h 3252043"/>
            <a:gd name="connsiteX42" fmla="*/ 6050280 w 7696200"/>
            <a:gd name="connsiteY42" fmla="*/ 515620 h 3252043"/>
            <a:gd name="connsiteX43" fmla="*/ 6111240 w 7696200"/>
            <a:gd name="connsiteY43" fmla="*/ 485140 h 3252043"/>
            <a:gd name="connsiteX44" fmla="*/ 6187440 w 7696200"/>
            <a:gd name="connsiteY44" fmla="*/ 469900 h 3252043"/>
            <a:gd name="connsiteX45" fmla="*/ 6233160 w 7696200"/>
            <a:gd name="connsiteY45" fmla="*/ 454660 h 3252043"/>
            <a:gd name="connsiteX46" fmla="*/ 6278880 w 7696200"/>
            <a:gd name="connsiteY46" fmla="*/ 424180 h 3252043"/>
            <a:gd name="connsiteX47" fmla="*/ 6370320 w 7696200"/>
            <a:gd name="connsiteY47" fmla="*/ 393700 h 3252043"/>
            <a:gd name="connsiteX48" fmla="*/ 6507480 w 7696200"/>
            <a:gd name="connsiteY48" fmla="*/ 302260 h 3252043"/>
            <a:gd name="connsiteX49" fmla="*/ 6553200 w 7696200"/>
            <a:gd name="connsiteY49" fmla="*/ 271780 h 3252043"/>
            <a:gd name="connsiteX50" fmla="*/ 6614160 w 7696200"/>
            <a:gd name="connsiteY50" fmla="*/ 241300 h 3252043"/>
            <a:gd name="connsiteX51" fmla="*/ 6720840 w 7696200"/>
            <a:gd name="connsiteY51" fmla="*/ 195580 h 3252043"/>
            <a:gd name="connsiteX52" fmla="*/ 6477000 w 7696200"/>
            <a:gd name="connsiteY52" fmla="*/ 127843 h 3252043"/>
            <a:gd name="connsiteX53" fmla="*/ 7040880 w 7696200"/>
            <a:gd name="connsiteY53" fmla="*/ 73660 h 3252043"/>
            <a:gd name="connsiteX54" fmla="*/ 6842760 w 7696200"/>
            <a:gd name="connsiteY54" fmla="*/ 5923 h 3252043"/>
            <a:gd name="connsiteX55" fmla="*/ 7086600 w 7696200"/>
            <a:gd name="connsiteY55" fmla="*/ 58420 h 3252043"/>
            <a:gd name="connsiteX56" fmla="*/ 7147560 w 7696200"/>
            <a:gd name="connsiteY56" fmla="*/ 43180 h 3252043"/>
            <a:gd name="connsiteX57" fmla="*/ 7604760 w 7696200"/>
            <a:gd name="connsiteY57" fmla="*/ 27940 h 3252043"/>
            <a:gd name="connsiteX58" fmla="*/ 7635240 w 7696200"/>
            <a:gd name="connsiteY58" fmla="*/ 73660 h 3252043"/>
            <a:gd name="connsiteX59" fmla="*/ 7650480 w 7696200"/>
            <a:gd name="connsiteY59" fmla="*/ 149860 h 3252043"/>
            <a:gd name="connsiteX60" fmla="*/ 7696200 w 7696200"/>
            <a:gd name="connsiteY60" fmla="*/ 271780 h 3252043"/>
            <a:gd name="connsiteX61" fmla="*/ 7680960 w 7696200"/>
            <a:gd name="connsiteY61" fmla="*/ 1780540 h 3252043"/>
            <a:gd name="connsiteX62" fmla="*/ 7620000 w 7696200"/>
            <a:gd name="connsiteY62" fmla="*/ 1856740 h 3252043"/>
            <a:gd name="connsiteX63" fmla="*/ 7513320 w 7696200"/>
            <a:gd name="connsiteY63" fmla="*/ 1871980 h 3252043"/>
            <a:gd name="connsiteX64" fmla="*/ 7467600 w 7696200"/>
            <a:gd name="connsiteY64" fmla="*/ 1902460 h 3252043"/>
            <a:gd name="connsiteX65" fmla="*/ 7254240 w 7696200"/>
            <a:gd name="connsiteY65" fmla="*/ 1978660 h 3252043"/>
            <a:gd name="connsiteX66" fmla="*/ 7269480 w 7696200"/>
            <a:gd name="connsiteY66" fmla="*/ 2017603 h 3252043"/>
            <a:gd name="connsiteX67" fmla="*/ 5791200 w 7696200"/>
            <a:gd name="connsiteY67" fmla="*/ 2032843 h 3252043"/>
            <a:gd name="connsiteX68" fmla="*/ 7101840 w 7696200"/>
            <a:gd name="connsiteY68" fmla="*/ 2009140 h 3252043"/>
            <a:gd name="connsiteX69" fmla="*/ 6324600 w 7696200"/>
            <a:gd name="connsiteY69" fmla="*/ 2109043 h 3252043"/>
            <a:gd name="connsiteX70" fmla="*/ 5882640 w 7696200"/>
            <a:gd name="connsiteY70" fmla="*/ 2024380 h 3252043"/>
            <a:gd name="connsiteX71" fmla="*/ 5821680 w 7696200"/>
            <a:gd name="connsiteY71" fmla="*/ 2039620 h 3252043"/>
            <a:gd name="connsiteX72" fmla="*/ 5730240 w 7696200"/>
            <a:gd name="connsiteY72" fmla="*/ 2070100 h 3252043"/>
            <a:gd name="connsiteX73" fmla="*/ 5593080 w 7696200"/>
            <a:gd name="connsiteY73" fmla="*/ 2115820 h 3252043"/>
            <a:gd name="connsiteX74" fmla="*/ 5532120 w 7696200"/>
            <a:gd name="connsiteY74" fmla="*/ 2131060 h 3252043"/>
            <a:gd name="connsiteX75" fmla="*/ 5425440 w 7696200"/>
            <a:gd name="connsiteY75" fmla="*/ 2161540 h 3252043"/>
            <a:gd name="connsiteX76" fmla="*/ 5303520 w 7696200"/>
            <a:gd name="connsiteY76" fmla="*/ 2222500 h 3252043"/>
            <a:gd name="connsiteX77" fmla="*/ 5212080 w 7696200"/>
            <a:gd name="connsiteY77" fmla="*/ 2252980 h 3252043"/>
            <a:gd name="connsiteX78" fmla="*/ 5166360 w 7696200"/>
            <a:gd name="connsiteY78" fmla="*/ 2268220 h 3252043"/>
            <a:gd name="connsiteX79" fmla="*/ 5120640 w 7696200"/>
            <a:gd name="connsiteY79" fmla="*/ 2298700 h 3252043"/>
            <a:gd name="connsiteX80" fmla="*/ 4983480 w 7696200"/>
            <a:gd name="connsiteY80" fmla="*/ 2344420 h 3252043"/>
            <a:gd name="connsiteX81" fmla="*/ 4922520 w 7696200"/>
            <a:gd name="connsiteY81" fmla="*/ 2359660 h 3252043"/>
            <a:gd name="connsiteX82" fmla="*/ 4785360 w 7696200"/>
            <a:gd name="connsiteY82" fmla="*/ 2405380 h 3252043"/>
            <a:gd name="connsiteX83" fmla="*/ 4739640 w 7696200"/>
            <a:gd name="connsiteY83" fmla="*/ 2420620 h 3252043"/>
            <a:gd name="connsiteX84" fmla="*/ 4587240 w 7696200"/>
            <a:gd name="connsiteY84" fmla="*/ 2451100 h 3252043"/>
            <a:gd name="connsiteX85" fmla="*/ 4541520 w 7696200"/>
            <a:gd name="connsiteY85" fmla="*/ 2466340 h 3252043"/>
            <a:gd name="connsiteX86" fmla="*/ 4480560 w 7696200"/>
            <a:gd name="connsiteY86" fmla="*/ 2481580 h 3252043"/>
            <a:gd name="connsiteX87" fmla="*/ 4389120 w 7696200"/>
            <a:gd name="connsiteY87" fmla="*/ 2512060 h 3252043"/>
            <a:gd name="connsiteX88" fmla="*/ 4236720 w 7696200"/>
            <a:gd name="connsiteY88" fmla="*/ 2542540 h 3252043"/>
            <a:gd name="connsiteX89" fmla="*/ 4160520 w 7696200"/>
            <a:gd name="connsiteY89" fmla="*/ 2557780 h 3252043"/>
            <a:gd name="connsiteX90" fmla="*/ 4069080 w 7696200"/>
            <a:gd name="connsiteY90" fmla="*/ 2588260 h 3252043"/>
            <a:gd name="connsiteX91" fmla="*/ 3916680 w 7696200"/>
            <a:gd name="connsiteY91" fmla="*/ 2618740 h 3252043"/>
            <a:gd name="connsiteX92" fmla="*/ 3825240 w 7696200"/>
            <a:gd name="connsiteY92" fmla="*/ 2649220 h 3252043"/>
            <a:gd name="connsiteX93" fmla="*/ 3779520 w 7696200"/>
            <a:gd name="connsiteY93" fmla="*/ 2664460 h 3252043"/>
            <a:gd name="connsiteX94" fmla="*/ 3657600 w 7696200"/>
            <a:gd name="connsiteY94" fmla="*/ 2694940 h 3252043"/>
            <a:gd name="connsiteX95" fmla="*/ 3200400 w 7696200"/>
            <a:gd name="connsiteY95" fmla="*/ 2794843 h 3252043"/>
            <a:gd name="connsiteX96" fmla="*/ 2895600 w 7696200"/>
            <a:gd name="connsiteY96" fmla="*/ 2794843 h 3252043"/>
            <a:gd name="connsiteX97" fmla="*/ 2743200 w 7696200"/>
            <a:gd name="connsiteY97" fmla="*/ 2718643 h 3252043"/>
            <a:gd name="connsiteX98" fmla="*/ 2667000 w 7696200"/>
            <a:gd name="connsiteY98" fmla="*/ 2718643 h 3252043"/>
            <a:gd name="connsiteX99" fmla="*/ 2362200 w 7696200"/>
            <a:gd name="connsiteY99" fmla="*/ 2642443 h 3252043"/>
            <a:gd name="connsiteX100" fmla="*/ 2286000 w 7696200"/>
            <a:gd name="connsiteY100" fmla="*/ 2642443 h 3252043"/>
            <a:gd name="connsiteX101" fmla="*/ 914400 w 7696200"/>
            <a:gd name="connsiteY101" fmla="*/ 2642443 h 3252043"/>
            <a:gd name="connsiteX102" fmla="*/ 1676400 w 7696200"/>
            <a:gd name="connsiteY102" fmla="*/ 2718643 h 3252043"/>
            <a:gd name="connsiteX103" fmla="*/ 2057400 w 7696200"/>
            <a:gd name="connsiteY103" fmla="*/ 2642443 h 3252043"/>
            <a:gd name="connsiteX104" fmla="*/ 731520 w 7696200"/>
            <a:gd name="connsiteY104" fmla="*/ 2771140 h 3252043"/>
            <a:gd name="connsiteX105" fmla="*/ 685800 w 7696200"/>
            <a:gd name="connsiteY105" fmla="*/ 2816860 h 3252043"/>
            <a:gd name="connsiteX106" fmla="*/ 655320 w 7696200"/>
            <a:gd name="connsiteY106" fmla="*/ 2862580 h 3252043"/>
            <a:gd name="connsiteX107" fmla="*/ 563880 w 7696200"/>
            <a:gd name="connsiteY107" fmla="*/ 2938780 h 3252043"/>
            <a:gd name="connsiteX108" fmla="*/ 502920 w 7696200"/>
            <a:gd name="connsiteY108" fmla="*/ 2954020 h 3252043"/>
            <a:gd name="connsiteX109" fmla="*/ 411480 w 7696200"/>
            <a:gd name="connsiteY109" fmla="*/ 2999740 h 3252043"/>
            <a:gd name="connsiteX110" fmla="*/ 76200 w 7696200"/>
            <a:gd name="connsiteY110" fmla="*/ 3252043 h 3252043"/>
            <a:gd name="connsiteX111" fmla="*/ 0 w 7696200"/>
            <a:gd name="connsiteY111" fmla="*/ 2718643 h 3252043"/>
            <a:gd name="connsiteX112" fmla="*/ 91440 w 7696200"/>
            <a:gd name="connsiteY112" fmla="*/ 2657683 h 3252043"/>
            <a:gd name="connsiteX113" fmla="*/ 457200 w 7696200"/>
            <a:gd name="connsiteY113" fmla="*/ 2413843 h 3252043"/>
            <a:gd name="connsiteX114" fmla="*/ 609600 w 7696200"/>
            <a:gd name="connsiteY114" fmla="*/ 2337643 h 3252043"/>
            <a:gd name="connsiteX115" fmla="*/ 1219200 w 7696200"/>
            <a:gd name="connsiteY115" fmla="*/ 2032843 h 3252043"/>
            <a:gd name="connsiteX116" fmla="*/ 1021080 w 7696200"/>
            <a:gd name="connsiteY116" fmla="*/ 2154763 h 3252043"/>
            <a:gd name="connsiteX117" fmla="*/ 2133600 w 7696200"/>
            <a:gd name="connsiteY117"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669280 w 7696200"/>
            <a:gd name="connsiteY37" fmla="*/ 683260 h 3252043"/>
            <a:gd name="connsiteX38" fmla="*/ 5760720 w 7696200"/>
            <a:gd name="connsiteY38" fmla="*/ 652780 h 3252043"/>
            <a:gd name="connsiteX39" fmla="*/ 5867400 w 7696200"/>
            <a:gd name="connsiteY39" fmla="*/ 607060 h 3252043"/>
            <a:gd name="connsiteX40" fmla="*/ 5943600 w 7696200"/>
            <a:gd name="connsiteY40" fmla="*/ 432643 h 3252043"/>
            <a:gd name="connsiteX41" fmla="*/ 6050280 w 7696200"/>
            <a:gd name="connsiteY41" fmla="*/ 515620 h 3252043"/>
            <a:gd name="connsiteX42" fmla="*/ 6111240 w 7696200"/>
            <a:gd name="connsiteY42" fmla="*/ 485140 h 3252043"/>
            <a:gd name="connsiteX43" fmla="*/ 6187440 w 7696200"/>
            <a:gd name="connsiteY43" fmla="*/ 469900 h 3252043"/>
            <a:gd name="connsiteX44" fmla="*/ 6233160 w 7696200"/>
            <a:gd name="connsiteY44" fmla="*/ 454660 h 3252043"/>
            <a:gd name="connsiteX45" fmla="*/ 6278880 w 7696200"/>
            <a:gd name="connsiteY45" fmla="*/ 424180 h 3252043"/>
            <a:gd name="connsiteX46" fmla="*/ 6370320 w 7696200"/>
            <a:gd name="connsiteY46" fmla="*/ 393700 h 3252043"/>
            <a:gd name="connsiteX47" fmla="*/ 6507480 w 7696200"/>
            <a:gd name="connsiteY47" fmla="*/ 302260 h 3252043"/>
            <a:gd name="connsiteX48" fmla="*/ 6553200 w 7696200"/>
            <a:gd name="connsiteY48" fmla="*/ 271780 h 3252043"/>
            <a:gd name="connsiteX49" fmla="*/ 6614160 w 7696200"/>
            <a:gd name="connsiteY49" fmla="*/ 241300 h 3252043"/>
            <a:gd name="connsiteX50" fmla="*/ 6720840 w 7696200"/>
            <a:gd name="connsiteY50" fmla="*/ 195580 h 3252043"/>
            <a:gd name="connsiteX51" fmla="*/ 6477000 w 7696200"/>
            <a:gd name="connsiteY51" fmla="*/ 127843 h 3252043"/>
            <a:gd name="connsiteX52" fmla="*/ 7040880 w 7696200"/>
            <a:gd name="connsiteY52" fmla="*/ 73660 h 3252043"/>
            <a:gd name="connsiteX53" fmla="*/ 6842760 w 7696200"/>
            <a:gd name="connsiteY53" fmla="*/ 5923 h 3252043"/>
            <a:gd name="connsiteX54" fmla="*/ 7086600 w 7696200"/>
            <a:gd name="connsiteY54" fmla="*/ 58420 h 3252043"/>
            <a:gd name="connsiteX55" fmla="*/ 7147560 w 7696200"/>
            <a:gd name="connsiteY55" fmla="*/ 43180 h 3252043"/>
            <a:gd name="connsiteX56" fmla="*/ 7604760 w 7696200"/>
            <a:gd name="connsiteY56" fmla="*/ 27940 h 3252043"/>
            <a:gd name="connsiteX57" fmla="*/ 7635240 w 7696200"/>
            <a:gd name="connsiteY57" fmla="*/ 73660 h 3252043"/>
            <a:gd name="connsiteX58" fmla="*/ 7650480 w 7696200"/>
            <a:gd name="connsiteY58" fmla="*/ 149860 h 3252043"/>
            <a:gd name="connsiteX59" fmla="*/ 7696200 w 7696200"/>
            <a:gd name="connsiteY59" fmla="*/ 271780 h 3252043"/>
            <a:gd name="connsiteX60" fmla="*/ 7680960 w 7696200"/>
            <a:gd name="connsiteY60" fmla="*/ 1780540 h 3252043"/>
            <a:gd name="connsiteX61" fmla="*/ 7620000 w 7696200"/>
            <a:gd name="connsiteY61" fmla="*/ 1856740 h 3252043"/>
            <a:gd name="connsiteX62" fmla="*/ 7513320 w 7696200"/>
            <a:gd name="connsiteY62" fmla="*/ 1871980 h 3252043"/>
            <a:gd name="connsiteX63" fmla="*/ 7467600 w 7696200"/>
            <a:gd name="connsiteY63" fmla="*/ 1902460 h 3252043"/>
            <a:gd name="connsiteX64" fmla="*/ 7254240 w 7696200"/>
            <a:gd name="connsiteY64" fmla="*/ 1978660 h 3252043"/>
            <a:gd name="connsiteX65" fmla="*/ 7269480 w 7696200"/>
            <a:gd name="connsiteY65" fmla="*/ 2017603 h 3252043"/>
            <a:gd name="connsiteX66" fmla="*/ 5791200 w 7696200"/>
            <a:gd name="connsiteY66" fmla="*/ 2032843 h 3252043"/>
            <a:gd name="connsiteX67" fmla="*/ 7101840 w 7696200"/>
            <a:gd name="connsiteY67" fmla="*/ 2009140 h 3252043"/>
            <a:gd name="connsiteX68" fmla="*/ 6324600 w 7696200"/>
            <a:gd name="connsiteY68" fmla="*/ 2109043 h 3252043"/>
            <a:gd name="connsiteX69" fmla="*/ 5882640 w 7696200"/>
            <a:gd name="connsiteY69" fmla="*/ 2024380 h 3252043"/>
            <a:gd name="connsiteX70" fmla="*/ 5821680 w 7696200"/>
            <a:gd name="connsiteY70" fmla="*/ 2039620 h 3252043"/>
            <a:gd name="connsiteX71" fmla="*/ 5730240 w 7696200"/>
            <a:gd name="connsiteY71" fmla="*/ 2070100 h 3252043"/>
            <a:gd name="connsiteX72" fmla="*/ 5593080 w 7696200"/>
            <a:gd name="connsiteY72" fmla="*/ 2115820 h 3252043"/>
            <a:gd name="connsiteX73" fmla="*/ 5532120 w 7696200"/>
            <a:gd name="connsiteY73" fmla="*/ 2131060 h 3252043"/>
            <a:gd name="connsiteX74" fmla="*/ 5425440 w 7696200"/>
            <a:gd name="connsiteY74" fmla="*/ 2161540 h 3252043"/>
            <a:gd name="connsiteX75" fmla="*/ 5303520 w 7696200"/>
            <a:gd name="connsiteY75" fmla="*/ 2222500 h 3252043"/>
            <a:gd name="connsiteX76" fmla="*/ 5212080 w 7696200"/>
            <a:gd name="connsiteY76" fmla="*/ 2252980 h 3252043"/>
            <a:gd name="connsiteX77" fmla="*/ 5166360 w 7696200"/>
            <a:gd name="connsiteY77" fmla="*/ 2268220 h 3252043"/>
            <a:gd name="connsiteX78" fmla="*/ 5120640 w 7696200"/>
            <a:gd name="connsiteY78" fmla="*/ 2298700 h 3252043"/>
            <a:gd name="connsiteX79" fmla="*/ 4983480 w 7696200"/>
            <a:gd name="connsiteY79" fmla="*/ 2344420 h 3252043"/>
            <a:gd name="connsiteX80" fmla="*/ 4922520 w 7696200"/>
            <a:gd name="connsiteY80" fmla="*/ 2359660 h 3252043"/>
            <a:gd name="connsiteX81" fmla="*/ 4785360 w 7696200"/>
            <a:gd name="connsiteY81" fmla="*/ 2405380 h 3252043"/>
            <a:gd name="connsiteX82" fmla="*/ 4739640 w 7696200"/>
            <a:gd name="connsiteY82" fmla="*/ 2420620 h 3252043"/>
            <a:gd name="connsiteX83" fmla="*/ 4587240 w 7696200"/>
            <a:gd name="connsiteY83" fmla="*/ 2451100 h 3252043"/>
            <a:gd name="connsiteX84" fmla="*/ 4541520 w 7696200"/>
            <a:gd name="connsiteY84" fmla="*/ 2466340 h 3252043"/>
            <a:gd name="connsiteX85" fmla="*/ 4480560 w 7696200"/>
            <a:gd name="connsiteY85" fmla="*/ 2481580 h 3252043"/>
            <a:gd name="connsiteX86" fmla="*/ 4389120 w 7696200"/>
            <a:gd name="connsiteY86" fmla="*/ 2512060 h 3252043"/>
            <a:gd name="connsiteX87" fmla="*/ 4236720 w 7696200"/>
            <a:gd name="connsiteY87" fmla="*/ 2542540 h 3252043"/>
            <a:gd name="connsiteX88" fmla="*/ 4160520 w 7696200"/>
            <a:gd name="connsiteY88" fmla="*/ 2557780 h 3252043"/>
            <a:gd name="connsiteX89" fmla="*/ 4069080 w 7696200"/>
            <a:gd name="connsiteY89" fmla="*/ 2588260 h 3252043"/>
            <a:gd name="connsiteX90" fmla="*/ 3916680 w 7696200"/>
            <a:gd name="connsiteY90" fmla="*/ 2618740 h 3252043"/>
            <a:gd name="connsiteX91" fmla="*/ 3825240 w 7696200"/>
            <a:gd name="connsiteY91" fmla="*/ 2649220 h 3252043"/>
            <a:gd name="connsiteX92" fmla="*/ 3779520 w 7696200"/>
            <a:gd name="connsiteY92" fmla="*/ 2664460 h 3252043"/>
            <a:gd name="connsiteX93" fmla="*/ 3657600 w 7696200"/>
            <a:gd name="connsiteY93" fmla="*/ 2694940 h 3252043"/>
            <a:gd name="connsiteX94" fmla="*/ 3200400 w 7696200"/>
            <a:gd name="connsiteY94" fmla="*/ 2794843 h 3252043"/>
            <a:gd name="connsiteX95" fmla="*/ 2895600 w 7696200"/>
            <a:gd name="connsiteY95" fmla="*/ 2794843 h 3252043"/>
            <a:gd name="connsiteX96" fmla="*/ 2743200 w 7696200"/>
            <a:gd name="connsiteY96" fmla="*/ 2718643 h 3252043"/>
            <a:gd name="connsiteX97" fmla="*/ 2667000 w 7696200"/>
            <a:gd name="connsiteY97" fmla="*/ 2718643 h 3252043"/>
            <a:gd name="connsiteX98" fmla="*/ 2362200 w 7696200"/>
            <a:gd name="connsiteY98" fmla="*/ 2642443 h 3252043"/>
            <a:gd name="connsiteX99" fmla="*/ 2286000 w 7696200"/>
            <a:gd name="connsiteY99" fmla="*/ 2642443 h 3252043"/>
            <a:gd name="connsiteX100" fmla="*/ 914400 w 7696200"/>
            <a:gd name="connsiteY100" fmla="*/ 2642443 h 3252043"/>
            <a:gd name="connsiteX101" fmla="*/ 1676400 w 7696200"/>
            <a:gd name="connsiteY101" fmla="*/ 2718643 h 3252043"/>
            <a:gd name="connsiteX102" fmla="*/ 2057400 w 7696200"/>
            <a:gd name="connsiteY102" fmla="*/ 2642443 h 3252043"/>
            <a:gd name="connsiteX103" fmla="*/ 731520 w 7696200"/>
            <a:gd name="connsiteY103" fmla="*/ 2771140 h 3252043"/>
            <a:gd name="connsiteX104" fmla="*/ 685800 w 7696200"/>
            <a:gd name="connsiteY104" fmla="*/ 2816860 h 3252043"/>
            <a:gd name="connsiteX105" fmla="*/ 655320 w 7696200"/>
            <a:gd name="connsiteY105" fmla="*/ 2862580 h 3252043"/>
            <a:gd name="connsiteX106" fmla="*/ 563880 w 7696200"/>
            <a:gd name="connsiteY106" fmla="*/ 2938780 h 3252043"/>
            <a:gd name="connsiteX107" fmla="*/ 502920 w 7696200"/>
            <a:gd name="connsiteY107" fmla="*/ 2954020 h 3252043"/>
            <a:gd name="connsiteX108" fmla="*/ 411480 w 7696200"/>
            <a:gd name="connsiteY108" fmla="*/ 2999740 h 3252043"/>
            <a:gd name="connsiteX109" fmla="*/ 76200 w 7696200"/>
            <a:gd name="connsiteY109" fmla="*/ 3252043 h 3252043"/>
            <a:gd name="connsiteX110" fmla="*/ 0 w 7696200"/>
            <a:gd name="connsiteY110" fmla="*/ 2718643 h 3252043"/>
            <a:gd name="connsiteX111" fmla="*/ 91440 w 7696200"/>
            <a:gd name="connsiteY111" fmla="*/ 2657683 h 3252043"/>
            <a:gd name="connsiteX112" fmla="*/ 457200 w 7696200"/>
            <a:gd name="connsiteY112" fmla="*/ 2413843 h 3252043"/>
            <a:gd name="connsiteX113" fmla="*/ 609600 w 7696200"/>
            <a:gd name="connsiteY113" fmla="*/ 2337643 h 3252043"/>
            <a:gd name="connsiteX114" fmla="*/ 1219200 w 7696200"/>
            <a:gd name="connsiteY114" fmla="*/ 2032843 h 3252043"/>
            <a:gd name="connsiteX115" fmla="*/ 1021080 w 7696200"/>
            <a:gd name="connsiteY115" fmla="*/ 2154763 h 3252043"/>
            <a:gd name="connsiteX116" fmla="*/ 2133600 w 7696200"/>
            <a:gd name="connsiteY116"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11240 w 7696200"/>
            <a:gd name="connsiteY41" fmla="*/ 485140 h 3252043"/>
            <a:gd name="connsiteX42" fmla="*/ 6187440 w 7696200"/>
            <a:gd name="connsiteY42" fmla="*/ 469900 h 3252043"/>
            <a:gd name="connsiteX43" fmla="*/ 6233160 w 7696200"/>
            <a:gd name="connsiteY43" fmla="*/ 454660 h 3252043"/>
            <a:gd name="connsiteX44" fmla="*/ 6278880 w 7696200"/>
            <a:gd name="connsiteY44" fmla="*/ 424180 h 3252043"/>
            <a:gd name="connsiteX45" fmla="*/ 6370320 w 7696200"/>
            <a:gd name="connsiteY45" fmla="*/ 393700 h 3252043"/>
            <a:gd name="connsiteX46" fmla="*/ 6507480 w 7696200"/>
            <a:gd name="connsiteY46" fmla="*/ 302260 h 3252043"/>
            <a:gd name="connsiteX47" fmla="*/ 6553200 w 7696200"/>
            <a:gd name="connsiteY47" fmla="*/ 271780 h 3252043"/>
            <a:gd name="connsiteX48" fmla="*/ 6614160 w 7696200"/>
            <a:gd name="connsiteY48" fmla="*/ 241300 h 3252043"/>
            <a:gd name="connsiteX49" fmla="*/ 6720840 w 7696200"/>
            <a:gd name="connsiteY49" fmla="*/ 195580 h 3252043"/>
            <a:gd name="connsiteX50" fmla="*/ 6477000 w 7696200"/>
            <a:gd name="connsiteY50" fmla="*/ 127843 h 3252043"/>
            <a:gd name="connsiteX51" fmla="*/ 7040880 w 7696200"/>
            <a:gd name="connsiteY51" fmla="*/ 73660 h 3252043"/>
            <a:gd name="connsiteX52" fmla="*/ 6842760 w 7696200"/>
            <a:gd name="connsiteY52" fmla="*/ 5923 h 3252043"/>
            <a:gd name="connsiteX53" fmla="*/ 7086600 w 7696200"/>
            <a:gd name="connsiteY53" fmla="*/ 58420 h 3252043"/>
            <a:gd name="connsiteX54" fmla="*/ 7147560 w 7696200"/>
            <a:gd name="connsiteY54" fmla="*/ 43180 h 3252043"/>
            <a:gd name="connsiteX55" fmla="*/ 7604760 w 7696200"/>
            <a:gd name="connsiteY55" fmla="*/ 27940 h 3252043"/>
            <a:gd name="connsiteX56" fmla="*/ 7635240 w 7696200"/>
            <a:gd name="connsiteY56" fmla="*/ 73660 h 3252043"/>
            <a:gd name="connsiteX57" fmla="*/ 7650480 w 7696200"/>
            <a:gd name="connsiteY57" fmla="*/ 149860 h 3252043"/>
            <a:gd name="connsiteX58" fmla="*/ 7696200 w 7696200"/>
            <a:gd name="connsiteY58" fmla="*/ 271780 h 3252043"/>
            <a:gd name="connsiteX59" fmla="*/ 7680960 w 7696200"/>
            <a:gd name="connsiteY59" fmla="*/ 1780540 h 3252043"/>
            <a:gd name="connsiteX60" fmla="*/ 7620000 w 7696200"/>
            <a:gd name="connsiteY60" fmla="*/ 1856740 h 3252043"/>
            <a:gd name="connsiteX61" fmla="*/ 7513320 w 7696200"/>
            <a:gd name="connsiteY61" fmla="*/ 1871980 h 3252043"/>
            <a:gd name="connsiteX62" fmla="*/ 7467600 w 7696200"/>
            <a:gd name="connsiteY62" fmla="*/ 1902460 h 3252043"/>
            <a:gd name="connsiteX63" fmla="*/ 7254240 w 7696200"/>
            <a:gd name="connsiteY63" fmla="*/ 1978660 h 3252043"/>
            <a:gd name="connsiteX64" fmla="*/ 7269480 w 7696200"/>
            <a:gd name="connsiteY64" fmla="*/ 2017603 h 3252043"/>
            <a:gd name="connsiteX65" fmla="*/ 5791200 w 7696200"/>
            <a:gd name="connsiteY65" fmla="*/ 2032843 h 3252043"/>
            <a:gd name="connsiteX66" fmla="*/ 7101840 w 7696200"/>
            <a:gd name="connsiteY66" fmla="*/ 2009140 h 3252043"/>
            <a:gd name="connsiteX67" fmla="*/ 6324600 w 7696200"/>
            <a:gd name="connsiteY67" fmla="*/ 2109043 h 3252043"/>
            <a:gd name="connsiteX68" fmla="*/ 5882640 w 7696200"/>
            <a:gd name="connsiteY68" fmla="*/ 2024380 h 3252043"/>
            <a:gd name="connsiteX69" fmla="*/ 5821680 w 7696200"/>
            <a:gd name="connsiteY69" fmla="*/ 2039620 h 3252043"/>
            <a:gd name="connsiteX70" fmla="*/ 5730240 w 7696200"/>
            <a:gd name="connsiteY70" fmla="*/ 2070100 h 3252043"/>
            <a:gd name="connsiteX71" fmla="*/ 5593080 w 7696200"/>
            <a:gd name="connsiteY71" fmla="*/ 2115820 h 3252043"/>
            <a:gd name="connsiteX72" fmla="*/ 5532120 w 7696200"/>
            <a:gd name="connsiteY72" fmla="*/ 2131060 h 3252043"/>
            <a:gd name="connsiteX73" fmla="*/ 5425440 w 7696200"/>
            <a:gd name="connsiteY73" fmla="*/ 2161540 h 3252043"/>
            <a:gd name="connsiteX74" fmla="*/ 5303520 w 7696200"/>
            <a:gd name="connsiteY74" fmla="*/ 2222500 h 3252043"/>
            <a:gd name="connsiteX75" fmla="*/ 5212080 w 7696200"/>
            <a:gd name="connsiteY75" fmla="*/ 2252980 h 3252043"/>
            <a:gd name="connsiteX76" fmla="*/ 5166360 w 7696200"/>
            <a:gd name="connsiteY76" fmla="*/ 2268220 h 3252043"/>
            <a:gd name="connsiteX77" fmla="*/ 5120640 w 7696200"/>
            <a:gd name="connsiteY77" fmla="*/ 2298700 h 3252043"/>
            <a:gd name="connsiteX78" fmla="*/ 4983480 w 7696200"/>
            <a:gd name="connsiteY78" fmla="*/ 2344420 h 3252043"/>
            <a:gd name="connsiteX79" fmla="*/ 4922520 w 7696200"/>
            <a:gd name="connsiteY79" fmla="*/ 2359660 h 3252043"/>
            <a:gd name="connsiteX80" fmla="*/ 4785360 w 7696200"/>
            <a:gd name="connsiteY80" fmla="*/ 2405380 h 3252043"/>
            <a:gd name="connsiteX81" fmla="*/ 4739640 w 7696200"/>
            <a:gd name="connsiteY81" fmla="*/ 2420620 h 3252043"/>
            <a:gd name="connsiteX82" fmla="*/ 4587240 w 7696200"/>
            <a:gd name="connsiteY82" fmla="*/ 2451100 h 3252043"/>
            <a:gd name="connsiteX83" fmla="*/ 4541520 w 7696200"/>
            <a:gd name="connsiteY83" fmla="*/ 2466340 h 3252043"/>
            <a:gd name="connsiteX84" fmla="*/ 4480560 w 7696200"/>
            <a:gd name="connsiteY84" fmla="*/ 2481580 h 3252043"/>
            <a:gd name="connsiteX85" fmla="*/ 4389120 w 7696200"/>
            <a:gd name="connsiteY85" fmla="*/ 2512060 h 3252043"/>
            <a:gd name="connsiteX86" fmla="*/ 4236720 w 7696200"/>
            <a:gd name="connsiteY86" fmla="*/ 2542540 h 3252043"/>
            <a:gd name="connsiteX87" fmla="*/ 4160520 w 7696200"/>
            <a:gd name="connsiteY87" fmla="*/ 2557780 h 3252043"/>
            <a:gd name="connsiteX88" fmla="*/ 4069080 w 7696200"/>
            <a:gd name="connsiteY88" fmla="*/ 2588260 h 3252043"/>
            <a:gd name="connsiteX89" fmla="*/ 3916680 w 7696200"/>
            <a:gd name="connsiteY89" fmla="*/ 2618740 h 3252043"/>
            <a:gd name="connsiteX90" fmla="*/ 3825240 w 7696200"/>
            <a:gd name="connsiteY90" fmla="*/ 2649220 h 3252043"/>
            <a:gd name="connsiteX91" fmla="*/ 3779520 w 7696200"/>
            <a:gd name="connsiteY91" fmla="*/ 2664460 h 3252043"/>
            <a:gd name="connsiteX92" fmla="*/ 3657600 w 7696200"/>
            <a:gd name="connsiteY92" fmla="*/ 2694940 h 3252043"/>
            <a:gd name="connsiteX93" fmla="*/ 3200400 w 7696200"/>
            <a:gd name="connsiteY93" fmla="*/ 2794843 h 3252043"/>
            <a:gd name="connsiteX94" fmla="*/ 2895600 w 7696200"/>
            <a:gd name="connsiteY94" fmla="*/ 2794843 h 3252043"/>
            <a:gd name="connsiteX95" fmla="*/ 2743200 w 7696200"/>
            <a:gd name="connsiteY95" fmla="*/ 2718643 h 3252043"/>
            <a:gd name="connsiteX96" fmla="*/ 2667000 w 7696200"/>
            <a:gd name="connsiteY96" fmla="*/ 2718643 h 3252043"/>
            <a:gd name="connsiteX97" fmla="*/ 2362200 w 7696200"/>
            <a:gd name="connsiteY97" fmla="*/ 2642443 h 3252043"/>
            <a:gd name="connsiteX98" fmla="*/ 2286000 w 7696200"/>
            <a:gd name="connsiteY98" fmla="*/ 2642443 h 3252043"/>
            <a:gd name="connsiteX99" fmla="*/ 914400 w 7696200"/>
            <a:gd name="connsiteY99" fmla="*/ 2642443 h 3252043"/>
            <a:gd name="connsiteX100" fmla="*/ 1676400 w 7696200"/>
            <a:gd name="connsiteY100" fmla="*/ 2718643 h 3252043"/>
            <a:gd name="connsiteX101" fmla="*/ 2057400 w 7696200"/>
            <a:gd name="connsiteY101" fmla="*/ 2642443 h 3252043"/>
            <a:gd name="connsiteX102" fmla="*/ 731520 w 7696200"/>
            <a:gd name="connsiteY102" fmla="*/ 2771140 h 3252043"/>
            <a:gd name="connsiteX103" fmla="*/ 685800 w 7696200"/>
            <a:gd name="connsiteY103" fmla="*/ 2816860 h 3252043"/>
            <a:gd name="connsiteX104" fmla="*/ 655320 w 7696200"/>
            <a:gd name="connsiteY104" fmla="*/ 2862580 h 3252043"/>
            <a:gd name="connsiteX105" fmla="*/ 563880 w 7696200"/>
            <a:gd name="connsiteY105" fmla="*/ 2938780 h 3252043"/>
            <a:gd name="connsiteX106" fmla="*/ 502920 w 7696200"/>
            <a:gd name="connsiteY106" fmla="*/ 2954020 h 3252043"/>
            <a:gd name="connsiteX107" fmla="*/ 411480 w 7696200"/>
            <a:gd name="connsiteY107" fmla="*/ 2999740 h 3252043"/>
            <a:gd name="connsiteX108" fmla="*/ 76200 w 7696200"/>
            <a:gd name="connsiteY108" fmla="*/ 3252043 h 3252043"/>
            <a:gd name="connsiteX109" fmla="*/ 0 w 7696200"/>
            <a:gd name="connsiteY109" fmla="*/ 2718643 h 3252043"/>
            <a:gd name="connsiteX110" fmla="*/ 91440 w 7696200"/>
            <a:gd name="connsiteY110" fmla="*/ 2657683 h 3252043"/>
            <a:gd name="connsiteX111" fmla="*/ 457200 w 7696200"/>
            <a:gd name="connsiteY111" fmla="*/ 2413843 h 3252043"/>
            <a:gd name="connsiteX112" fmla="*/ 609600 w 7696200"/>
            <a:gd name="connsiteY112" fmla="*/ 2337643 h 3252043"/>
            <a:gd name="connsiteX113" fmla="*/ 1219200 w 7696200"/>
            <a:gd name="connsiteY113" fmla="*/ 2032843 h 3252043"/>
            <a:gd name="connsiteX114" fmla="*/ 1021080 w 7696200"/>
            <a:gd name="connsiteY114" fmla="*/ 2154763 h 3252043"/>
            <a:gd name="connsiteX115" fmla="*/ 2133600 w 7696200"/>
            <a:gd name="connsiteY115"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278880 w 7696200"/>
            <a:gd name="connsiteY43" fmla="*/ 424180 h 3252043"/>
            <a:gd name="connsiteX44" fmla="*/ 6370320 w 7696200"/>
            <a:gd name="connsiteY44" fmla="*/ 393700 h 3252043"/>
            <a:gd name="connsiteX45" fmla="*/ 6507480 w 7696200"/>
            <a:gd name="connsiteY45" fmla="*/ 302260 h 3252043"/>
            <a:gd name="connsiteX46" fmla="*/ 6553200 w 7696200"/>
            <a:gd name="connsiteY46" fmla="*/ 271780 h 3252043"/>
            <a:gd name="connsiteX47" fmla="*/ 6614160 w 7696200"/>
            <a:gd name="connsiteY47" fmla="*/ 241300 h 3252043"/>
            <a:gd name="connsiteX48" fmla="*/ 6720840 w 7696200"/>
            <a:gd name="connsiteY48" fmla="*/ 195580 h 3252043"/>
            <a:gd name="connsiteX49" fmla="*/ 6477000 w 7696200"/>
            <a:gd name="connsiteY49" fmla="*/ 127843 h 3252043"/>
            <a:gd name="connsiteX50" fmla="*/ 7040880 w 7696200"/>
            <a:gd name="connsiteY50" fmla="*/ 73660 h 3252043"/>
            <a:gd name="connsiteX51" fmla="*/ 6842760 w 7696200"/>
            <a:gd name="connsiteY51" fmla="*/ 5923 h 3252043"/>
            <a:gd name="connsiteX52" fmla="*/ 7086600 w 7696200"/>
            <a:gd name="connsiteY52" fmla="*/ 58420 h 3252043"/>
            <a:gd name="connsiteX53" fmla="*/ 7147560 w 7696200"/>
            <a:gd name="connsiteY53" fmla="*/ 43180 h 3252043"/>
            <a:gd name="connsiteX54" fmla="*/ 7604760 w 7696200"/>
            <a:gd name="connsiteY54" fmla="*/ 27940 h 3252043"/>
            <a:gd name="connsiteX55" fmla="*/ 7635240 w 7696200"/>
            <a:gd name="connsiteY55" fmla="*/ 73660 h 3252043"/>
            <a:gd name="connsiteX56" fmla="*/ 7650480 w 7696200"/>
            <a:gd name="connsiteY56" fmla="*/ 149860 h 3252043"/>
            <a:gd name="connsiteX57" fmla="*/ 7696200 w 7696200"/>
            <a:gd name="connsiteY57" fmla="*/ 271780 h 3252043"/>
            <a:gd name="connsiteX58" fmla="*/ 7680960 w 7696200"/>
            <a:gd name="connsiteY58" fmla="*/ 1780540 h 3252043"/>
            <a:gd name="connsiteX59" fmla="*/ 7620000 w 7696200"/>
            <a:gd name="connsiteY59" fmla="*/ 1856740 h 3252043"/>
            <a:gd name="connsiteX60" fmla="*/ 7513320 w 7696200"/>
            <a:gd name="connsiteY60" fmla="*/ 1871980 h 3252043"/>
            <a:gd name="connsiteX61" fmla="*/ 7467600 w 7696200"/>
            <a:gd name="connsiteY61" fmla="*/ 1902460 h 3252043"/>
            <a:gd name="connsiteX62" fmla="*/ 7254240 w 7696200"/>
            <a:gd name="connsiteY62" fmla="*/ 1978660 h 3252043"/>
            <a:gd name="connsiteX63" fmla="*/ 7269480 w 7696200"/>
            <a:gd name="connsiteY63" fmla="*/ 2017603 h 3252043"/>
            <a:gd name="connsiteX64" fmla="*/ 5791200 w 7696200"/>
            <a:gd name="connsiteY64" fmla="*/ 2032843 h 3252043"/>
            <a:gd name="connsiteX65" fmla="*/ 7101840 w 7696200"/>
            <a:gd name="connsiteY65" fmla="*/ 2009140 h 3252043"/>
            <a:gd name="connsiteX66" fmla="*/ 6324600 w 7696200"/>
            <a:gd name="connsiteY66" fmla="*/ 2109043 h 3252043"/>
            <a:gd name="connsiteX67" fmla="*/ 5882640 w 7696200"/>
            <a:gd name="connsiteY67" fmla="*/ 2024380 h 3252043"/>
            <a:gd name="connsiteX68" fmla="*/ 5821680 w 7696200"/>
            <a:gd name="connsiteY68" fmla="*/ 2039620 h 3252043"/>
            <a:gd name="connsiteX69" fmla="*/ 5730240 w 7696200"/>
            <a:gd name="connsiteY69" fmla="*/ 2070100 h 3252043"/>
            <a:gd name="connsiteX70" fmla="*/ 5593080 w 7696200"/>
            <a:gd name="connsiteY70" fmla="*/ 2115820 h 3252043"/>
            <a:gd name="connsiteX71" fmla="*/ 5532120 w 7696200"/>
            <a:gd name="connsiteY71" fmla="*/ 2131060 h 3252043"/>
            <a:gd name="connsiteX72" fmla="*/ 5425440 w 7696200"/>
            <a:gd name="connsiteY72" fmla="*/ 2161540 h 3252043"/>
            <a:gd name="connsiteX73" fmla="*/ 5303520 w 7696200"/>
            <a:gd name="connsiteY73" fmla="*/ 2222500 h 3252043"/>
            <a:gd name="connsiteX74" fmla="*/ 5212080 w 7696200"/>
            <a:gd name="connsiteY74" fmla="*/ 2252980 h 3252043"/>
            <a:gd name="connsiteX75" fmla="*/ 5166360 w 7696200"/>
            <a:gd name="connsiteY75" fmla="*/ 2268220 h 3252043"/>
            <a:gd name="connsiteX76" fmla="*/ 5120640 w 7696200"/>
            <a:gd name="connsiteY76" fmla="*/ 2298700 h 3252043"/>
            <a:gd name="connsiteX77" fmla="*/ 4983480 w 7696200"/>
            <a:gd name="connsiteY77" fmla="*/ 2344420 h 3252043"/>
            <a:gd name="connsiteX78" fmla="*/ 4922520 w 7696200"/>
            <a:gd name="connsiteY78" fmla="*/ 2359660 h 3252043"/>
            <a:gd name="connsiteX79" fmla="*/ 4785360 w 7696200"/>
            <a:gd name="connsiteY79" fmla="*/ 2405380 h 3252043"/>
            <a:gd name="connsiteX80" fmla="*/ 4739640 w 7696200"/>
            <a:gd name="connsiteY80" fmla="*/ 2420620 h 3252043"/>
            <a:gd name="connsiteX81" fmla="*/ 4587240 w 7696200"/>
            <a:gd name="connsiteY81" fmla="*/ 2451100 h 3252043"/>
            <a:gd name="connsiteX82" fmla="*/ 4541520 w 7696200"/>
            <a:gd name="connsiteY82" fmla="*/ 2466340 h 3252043"/>
            <a:gd name="connsiteX83" fmla="*/ 4480560 w 7696200"/>
            <a:gd name="connsiteY83" fmla="*/ 2481580 h 3252043"/>
            <a:gd name="connsiteX84" fmla="*/ 4389120 w 7696200"/>
            <a:gd name="connsiteY84" fmla="*/ 2512060 h 3252043"/>
            <a:gd name="connsiteX85" fmla="*/ 4236720 w 7696200"/>
            <a:gd name="connsiteY85" fmla="*/ 2542540 h 3252043"/>
            <a:gd name="connsiteX86" fmla="*/ 4160520 w 7696200"/>
            <a:gd name="connsiteY86" fmla="*/ 2557780 h 3252043"/>
            <a:gd name="connsiteX87" fmla="*/ 4069080 w 7696200"/>
            <a:gd name="connsiteY87" fmla="*/ 2588260 h 3252043"/>
            <a:gd name="connsiteX88" fmla="*/ 3916680 w 7696200"/>
            <a:gd name="connsiteY88" fmla="*/ 2618740 h 3252043"/>
            <a:gd name="connsiteX89" fmla="*/ 3825240 w 7696200"/>
            <a:gd name="connsiteY89" fmla="*/ 2649220 h 3252043"/>
            <a:gd name="connsiteX90" fmla="*/ 3779520 w 7696200"/>
            <a:gd name="connsiteY90" fmla="*/ 2664460 h 3252043"/>
            <a:gd name="connsiteX91" fmla="*/ 3657600 w 7696200"/>
            <a:gd name="connsiteY91" fmla="*/ 2694940 h 3252043"/>
            <a:gd name="connsiteX92" fmla="*/ 3200400 w 7696200"/>
            <a:gd name="connsiteY92" fmla="*/ 2794843 h 3252043"/>
            <a:gd name="connsiteX93" fmla="*/ 2895600 w 7696200"/>
            <a:gd name="connsiteY93" fmla="*/ 2794843 h 3252043"/>
            <a:gd name="connsiteX94" fmla="*/ 2743200 w 7696200"/>
            <a:gd name="connsiteY94" fmla="*/ 2718643 h 3252043"/>
            <a:gd name="connsiteX95" fmla="*/ 2667000 w 7696200"/>
            <a:gd name="connsiteY95" fmla="*/ 2718643 h 3252043"/>
            <a:gd name="connsiteX96" fmla="*/ 2362200 w 7696200"/>
            <a:gd name="connsiteY96" fmla="*/ 2642443 h 3252043"/>
            <a:gd name="connsiteX97" fmla="*/ 2286000 w 7696200"/>
            <a:gd name="connsiteY97" fmla="*/ 2642443 h 3252043"/>
            <a:gd name="connsiteX98" fmla="*/ 914400 w 7696200"/>
            <a:gd name="connsiteY98" fmla="*/ 2642443 h 3252043"/>
            <a:gd name="connsiteX99" fmla="*/ 1676400 w 7696200"/>
            <a:gd name="connsiteY99" fmla="*/ 2718643 h 3252043"/>
            <a:gd name="connsiteX100" fmla="*/ 2057400 w 7696200"/>
            <a:gd name="connsiteY100" fmla="*/ 2642443 h 3252043"/>
            <a:gd name="connsiteX101" fmla="*/ 731520 w 7696200"/>
            <a:gd name="connsiteY101" fmla="*/ 2771140 h 3252043"/>
            <a:gd name="connsiteX102" fmla="*/ 685800 w 7696200"/>
            <a:gd name="connsiteY102" fmla="*/ 2816860 h 3252043"/>
            <a:gd name="connsiteX103" fmla="*/ 655320 w 7696200"/>
            <a:gd name="connsiteY103" fmla="*/ 2862580 h 3252043"/>
            <a:gd name="connsiteX104" fmla="*/ 563880 w 7696200"/>
            <a:gd name="connsiteY104" fmla="*/ 2938780 h 3252043"/>
            <a:gd name="connsiteX105" fmla="*/ 502920 w 7696200"/>
            <a:gd name="connsiteY105" fmla="*/ 2954020 h 3252043"/>
            <a:gd name="connsiteX106" fmla="*/ 411480 w 7696200"/>
            <a:gd name="connsiteY106" fmla="*/ 2999740 h 3252043"/>
            <a:gd name="connsiteX107" fmla="*/ 76200 w 7696200"/>
            <a:gd name="connsiteY107" fmla="*/ 3252043 h 3252043"/>
            <a:gd name="connsiteX108" fmla="*/ 0 w 7696200"/>
            <a:gd name="connsiteY108" fmla="*/ 2718643 h 3252043"/>
            <a:gd name="connsiteX109" fmla="*/ 91440 w 7696200"/>
            <a:gd name="connsiteY109" fmla="*/ 2657683 h 3252043"/>
            <a:gd name="connsiteX110" fmla="*/ 457200 w 7696200"/>
            <a:gd name="connsiteY110" fmla="*/ 2413843 h 3252043"/>
            <a:gd name="connsiteX111" fmla="*/ 609600 w 7696200"/>
            <a:gd name="connsiteY111" fmla="*/ 2337643 h 3252043"/>
            <a:gd name="connsiteX112" fmla="*/ 1219200 w 7696200"/>
            <a:gd name="connsiteY112" fmla="*/ 2032843 h 3252043"/>
            <a:gd name="connsiteX113" fmla="*/ 1021080 w 7696200"/>
            <a:gd name="connsiteY113" fmla="*/ 2154763 h 3252043"/>
            <a:gd name="connsiteX114" fmla="*/ 2133600 w 7696200"/>
            <a:gd name="connsiteY114"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278880 w 7696200"/>
            <a:gd name="connsiteY43" fmla="*/ 424180 h 3252043"/>
            <a:gd name="connsiteX44" fmla="*/ 6507480 w 7696200"/>
            <a:gd name="connsiteY44" fmla="*/ 302260 h 3252043"/>
            <a:gd name="connsiteX45" fmla="*/ 6553200 w 7696200"/>
            <a:gd name="connsiteY45" fmla="*/ 271780 h 3252043"/>
            <a:gd name="connsiteX46" fmla="*/ 6614160 w 7696200"/>
            <a:gd name="connsiteY46" fmla="*/ 241300 h 3252043"/>
            <a:gd name="connsiteX47" fmla="*/ 6720840 w 7696200"/>
            <a:gd name="connsiteY47" fmla="*/ 195580 h 3252043"/>
            <a:gd name="connsiteX48" fmla="*/ 6477000 w 7696200"/>
            <a:gd name="connsiteY48" fmla="*/ 127843 h 3252043"/>
            <a:gd name="connsiteX49" fmla="*/ 7040880 w 7696200"/>
            <a:gd name="connsiteY49" fmla="*/ 73660 h 3252043"/>
            <a:gd name="connsiteX50" fmla="*/ 6842760 w 7696200"/>
            <a:gd name="connsiteY50" fmla="*/ 5923 h 3252043"/>
            <a:gd name="connsiteX51" fmla="*/ 7086600 w 7696200"/>
            <a:gd name="connsiteY51" fmla="*/ 58420 h 3252043"/>
            <a:gd name="connsiteX52" fmla="*/ 7147560 w 7696200"/>
            <a:gd name="connsiteY52" fmla="*/ 43180 h 3252043"/>
            <a:gd name="connsiteX53" fmla="*/ 7604760 w 7696200"/>
            <a:gd name="connsiteY53" fmla="*/ 27940 h 3252043"/>
            <a:gd name="connsiteX54" fmla="*/ 7635240 w 7696200"/>
            <a:gd name="connsiteY54" fmla="*/ 73660 h 3252043"/>
            <a:gd name="connsiteX55" fmla="*/ 7650480 w 7696200"/>
            <a:gd name="connsiteY55" fmla="*/ 149860 h 3252043"/>
            <a:gd name="connsiteX56" fmla="*/ 7696200 w 7696200"/>
            <a:gd name="connsiteY56" fmla="*/ 271780 h 3252043"/>
            <a:gd name="connsiteX57" fmla="*/ 7680960 w 7696200"/>
            <a:gd name="connsiteY57" fmla="*/ 1780540 h 3252043"/>
            <a:gd name="connsiteX58" fmla="*/ 7620000 w 7696200"/>
            <a:gd name="connsiteY58" fmla="*/ 1856740 h 3252043"/>
            <a:gd name="connsiteX59" fmla="*/ 7513320 w 7696200"/>
            <a:gd name="connsiteY59" fmla="*/ 1871980 h 3252043"/>
            <a:gd name="connsiteX60" fmla="*/ 7467600 w 7696200"/>
            <a:gd name="connsiteY60" fmla="*/ 1902460 h 3252043"/>
            <a:gd name="connsiteX61" fmla="*/ 7254240 w 7696200"/>
            <a:gd name="connsiteY61" fmla="*/ 1978660 h 3252043"/>
            <a:gd name="connsiteX62" fmla="*/ 7269480 w 7696200"/>
            <a:gd name="connsiteY62" fmla="*/ 2017603 h 3252043"/>
            <a:gd name="connsiteX63" fmla="*/ 5791200 w 7696200"/>
            <a:gd name="connsiteY63" fmla="*/ 2032843 h 3252043"/>
            <a:gd name="connsiteX64" fmla="*/ 7101840 w 7696200"/>
            <a:gd name="connsiteY64" fmla="*/ 2009140 h 3252043"/>
            <a:gd name="connsiteX65" fmla="*/ 6324600 w 7696200"/>
            <a:gd name="connsiteY65" fmla="*/ 2109043 h 3252043"/>
            <a:gd name="connsiteX66" fmla="*/ 5882640 w 7696200"/>
            <a:gd name="connsiteY66" fmla="*/ 2024380 h 3252043"/>
            <a:gd name="connsiteX67" fmla="*/ 5821680 w 7696200"/>
            <a:gd name="connsiteY67" fmla="*/ 2039620 h 3252043"/>
            <a:gd name="connsiteX68" fmla="*/ 5730240 w 7696200"/>
            <a:gd name="connsiteY68" fmla="*/ 2070100 h 3252043"/>
            <a:gd name="connsiteX69" fmla="*/ 5593080 w 7696200"/>
            <a:gd name="connsiteY69" fmla="*/ 2115820 h 3252043"/>
            <a:gd name="connsiteX70" fmla="*/ 5532120 w 7696200"/>
            <a:gd name="connsiteY70" fmla="*/ 2131060 h 3252043"/>
            <a:gd name="connsiteX71" fmla="*/ 5425440 w 7696200"/>
            <a:gd name="connsiteY71" fmla="*/ 2161540 h 3252043"/>
            <a:gd name="connsiteX72" fmla="*/ 5303520 w 7696200"/>
            <a:gd name="connsiteY72" fmla="*/ 2222500 h 3252043"/>
            <a:gd name="connsiteX73" fmla="*/ 5212080 w 7696200"/>
            <a:gd name="connsiteY73" fmla="*/ 2252980 h 3252043"/>
            <a:gd name="connsiteX74" fmla="*/ 5166360 w 7696200"/>
            <a:gd name="connsiteY74" fmla="*/ 2268220 h 3252043"/>
            <a:gd name="connsiteX75" fmla="*/ 5120640 w 7696200"/>
            <a:gd name="connsiteY75" fmla="*/ 2298700 h 3252043"/>
            <a:gd name="connsiteX76" fmla="*/ 4983480 w 7696200"/>
            <a:gd name="connsiteY76" fmla="*/ 2344420 h 3252043"/>
            <a:gd name="connsiteX77" fmla="*/ 4922520 w 7696200"/>
            <a:gd name="connsiteY77" fmla="*/ 2359660 h 3252043"/>
            <a:gd name="connsiteX78" fmla="*/ 4785360 w 7696200"/>
            <a:gd name="connsiteY78" fmla="*/ 2405380 h 3252043"/>
            <a:gd name="connsiteX79" fmla="*/ 4739640 w 7696200"/>
            <a:gd name="connsiteY79" fmla="*/ 2420620 h 3252043"/>
            <a:gd name="connsiteX80" fmla="*/ 4587240 w 7696200"/>
            <a:gd name="connsiteY80" fmla="*/ 2451100 h 3252043"/>
            <a:gd name="connsiteX81" fmla="*/ 4541520 w 7696200"/>
            <a:gd name="connsiteY81" fmla="*/ 2466340 h 3252043"/>
            <a:gd name="connsiteX82" fmla="*/ 4480560 w 7696200"/>
            <a:gd name="connsiteY82" fmla="*/ 2481580 h 3252043"/>
            <a:gd name="connsiteX83" fmla="*/ 4389120 w 7696200"/>
            <a:gd name="connsiteY83" fmla="*/ 2512060 h 3252043"/>
            <a:gd name="connsiteX84" fmla="*/ 4236720 w 7696200"/>
            <a:gd name="connsiteY84" fmla="*/ 2542540 h 3252043"/>
            <a:gd name="connsiteX85" fmla="*/ 4160520 w 7696200"/>
            <a:gd name="connsiteY85" fmla="*/ 2557780 h 3252043"/>
            <a:gd name="connsiteX86" fmla="*/ 4069080 w 7696200"/>
            <a:gd name="connsiteY86" fmla="*/ 2588260 h 3252043"/>
            <a:gd name="connsiteX87" fmla="*/ 3916680 w 7696200"/>
            <a:gd name="connsiteY87" fmla="*/ 2618740 h 3252043"/>
            <a:gd name="connsiteX88" fmla="*/ 3825240 w 7696200"/>
            <a:gd name="connsiteY88" fmla="*/ 2649220 h 3252043"/>
            <a:gd name="connsiteX89" fmla="*/ 3779520 w 7696200"/>
            <a:gd name="connsiteY89" fmla="*/ 2664460 h 3252043"/>
            <a:gd name="connsiteX90" fmla="*/ 3657600 w 7696200"/>
            <a:gd name="connsiteY90" fmla="*/ 2694940 h 3252043"/>
            <a:gd name="connsiteX91" fmla="*/ 3200400 w 7696200"/>
            <a:gd name="connsiteY91" fmla="*/ 2794843 h 3252043"/>
            <a:gd name="connsiteX92" fmla="*/ 2895600 w 7696200"/>
            <a:gd name="connsiteY92" fmla="*/ 2794843 h 3252043"/>
            <a:gd name="connsiteX93" fmla="*/ 2743200 w 7696200"/>
            <a:gd name="connsiteY93" fmla="*/ 2718643 h 3252043"/>
            <a:gd name="connsiteX94" fmla="*/ 2667000 w 7696200"/>
            <a:gd name="connsiteY94" fmla="*/ 2718643 h 3252043"/>
            <a:gd name="connsiteX95" fmla="*/ 2362200 w 7696200"/>
            <a:gd name="connsiteY95" fmla="*/ 2642443 h 3252043"/>
            <a:gd name="connsiteX96" fmla="*/ 2286000 w 7696200"/>
            <a:gd name="connsiteY96" fmla="*/ 2642443 h 3252043"/>
            <a:gd name="connsiteX97" fmla="*/ 914400 w 7696200"/>
            <a:gd name="connsiteY97" fmla="*/ 2642443 h 3252043"/>
            <a:gd name="connsiteX98" fmla="*/ 1676400 w 7696200"/>
            <a:gd name="connsiteY98" fmla="*/ 2718643 h 3252043"/>
            <a:gd name="connsiteX99" fmla="*/ 2057400 w 7696200"/>
            <a:gd name="connsiteY99" fmla="*/ 2642443 h 3252043"/>
            <a:gd name="connsiteX100" fmla="*/ 731520 w 7696200"/>
            <a:gd name="connsiteY100" fmla="*/ 2771140 h 3252043"/>
            <a:gd name="connsiteX101" fmla="*/ 685800 w 7696200"/>
            <a:gd name="connsiteY101" fmla="*/ 2816860 h 3252043"/>
            <a:gd name="connsiteX102" fmla="*/ 655320 w 7696200"/>
            <a:gd name="connsiteY102" fmla="*/ 2862580 h 3252043"/>
            <a:gd name="connsiteX103" fmla="*/ 563880 w 7696200"/>
            <a:gd name="connsiteY103" fmla="*/ 2938780 h 3252043"/>
            <a:gd name="connsiteX104" fmla="*/ 502920 w 7696200"/>
            <a:gd name="connsiteY104" fmla="*/ 2954020 h 3252043"/>
            <a:gd name="connsiteX105" fmla="*/ 411480 w 7696200"/>
            <a:gd name="connsiteY105" fmla="*/ 2999740 h 3252043"/>
            <a:gd name="connsiteX106" fmla="*/ 76200 w 7696200"/>
            <a:gd name="connsiteY106" fmla="*/ 3252043 h 3252043"/>
            <a:gd name="connsiteX107" fmla="*/ 0 w 7696200"/>
            <a:gd name="connsiteY107" fmla="*/ 2718643 h 3252043"/>
            <a:gd name="connsiteX108" fmla="*/ 91440 w 7696200"/>
            <a:gd name="connsiteY108" fmla="*/ 2657683 h 3252043"/>
            <a:gd name="connsiteX109" fmla="*/ 457200 w 7696200"/>
            <a:gd name="connsiteY109" fmla="*/ 2413843 h 3252043"/>
            <a:gd name="connsiteX110" fmla="*/ 609600 w 7696200"/>
            <a:gd name="connsiteY110" fmla="*/ 2337643 h 3252043"/>
            <a:gd name="connsiteX111" fmla="*/ 1219200 w 7696200"/>
            <a:gd name="connsiteY111" fmla="*/ 2032843 h 3252043"/>
            <a:gd name="connsiteX112" fmla="*/ 1021080 w 7696200"/>
            <a:gd name="connsiteY112" fmla="*/ 2154763 h 3252043"/>
            <a:gd name="connsiteX113" fmla="*/ 2133600 w 7696200"/>
            <a:gd name="connsiteY113"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278880 w 7696200"/>
            <a:gd name="connsiteY43" fmla="*/ 424180 h 3252043"/>
            <a:gd name="connsiteX44" fmla="*/ 6507480 w 7696200"/>
            <a:gd name="connsiteY44" fmla="*/ 302260 h 3252043"/>
            <a:gd name="connsiteX45" fmla="*/ 6614160 w 7696200"/>
            <a:gd name="connsiteY45" fmla="*/ 241300 h 3252043"/>
            <a:gd name="connsiteX46" fmla="*/ 6720840 w 7696200"/>
            <a:gd name="connsiteY46" fmla="*/ 195580 h 3252043"/>
            <a:gd name="connsiteX47" fmla="*/ 6477000 w 7696200"/>
            <a:gd name="connsiteY47" fmla="*/ 127843 h 3252043"/>
            <a:gd name="connsiteX48" fmla="*/ 7040880 w 7696200"/>
            <a:gd name="connsiteY48" fmla="*/ 73660 h 3252043"/>
            <a:gd name="connsiteX49" fmla="*/ 6842760 w 7696200"/>
            <a:gd name="connsiteY49" fmla="*/ 5923 h 3252043"/>
            <a:gd name="connsiteX50" fmla="*/ 7086600 w 7696200"/>
            <a:gd name="connsiteY50" fmla="*/ 58420 h 3252043"/>
            <a:gd name="connsiteX51" fmla="*/ 7147560 w 7696200"/>
            <a:gd name="connsiteY51" fmla="*/ 43180 h 3252043"/>
            <a:gd name="connsiteX52" fmla="*/ 7604760 w 7696200"/>
            <a:gd name="connsiteY52" fmla="*/ 27940 h 3252043"/>
            <a:gd name="connsiteX53" fmla="*/ 7635240 w 7696200"/>
            <a:gd name="connsiteY53" fmla="*/ 73660 h 3252043"/>
            <a:gd name="connsiteX54" fmla="*/ 7650480 w 7696200"/>
            <a:gd name="connsiteY54" fmla="*/ 149860 h 3252043"/>
            <a:gd name="connsiteX55" fmla="*/ 7696200 w 7696200"/>
            <a:gd name="connsiteY55" fmla="*/ 271780 h 3252043"/>
            <a:gd name="connsiteX56" fmla="*/ 7680960 w 7696200"/>
            <a:gd name="connsiteY56" fmla="*/ 1780540 h 3252043"/>
            <a:gd name="connsiteX57" fmla="*/ 7620000 w 7696200"/>
            <a:gd name="connsiteY57" fmla="*/ 1856740 h 3252043"/>
            <a:gd name="connsiteX58" fmla="*/ 7513320 w 7696200"/>
            <a:gd name="connsiteY58" fmla="*/ 1871980 h 3252043"/>
            <a:gd name="connsiteX59" fmla="*/ 7467600 w 7696200"/>
            <a:gd name="connsiteY59" fmla="*/ 1902460 h 3252043"/>
            <a:gd name="connsiteX60" fmla="*/ 7254240 w 7696200"/>
            <a:gd name="connsiteY60" fmla="*/ 1978660 h 3252043"/>
            <a:gd name="connsiteX61" fmla="*/ 7269480 w 7696200"/>
            <a:gd name="connsiteY61" fmla="*/ 2017603 h 3252043"/>
            <a:gd name="connsiteX62" fmla="*/ 5791200 w 7696200"/>
            <a:gd name="connsiteY62" fmla="*/ 2032843 h 3252043"/>
            <a:gd name="connsiteX63" fmla="*/ 7101840 w 7696200"/>
            <a:gd name="connsiteY63" fmla="*/ 2009140 h 3252043"/>
            <a:gd name="connsiteX64" fmla="*/ 6324600 w 7696200"/>
            <a:gd name="connsiteY64" fmla="*/ 2109043 h 3252043"/>
            <a:gd name="connsiteX65" fmla="*/ 5882640 w 7696200"/>
            <a:gd name="connsiteY65" fmla="*/ 2024380 h 3252043"/>
            <a:gd name="connsiteX66" fmla="*/ 5821680 w 7696200"/>
            <a:gd name="connsiteY66" fmla="*/ 2039620 h 3252043"/>
            <a:gd name="connsiteX67" fmla="*/ 5730240 w 7696200"/>
            <a:gd name="connsiteY67" fmla="*/ 2070100 h 3252043"/>
            <a:gd name="connsiteX68" fmla="*/ 5593080 w 7696200"/>
            <a:gd name="connsiteY68" fmla="*/ 2115820 h 3252043"/>
            <a:gd name="connsiteX69" fmla="*/ 5532120 w 7696200"/>
            <a:gd name="connsiteY69" fmla="*/ 2131060 h 3252043"/>
            <a:gd name="connsiteX70" fmla="*/ 5425440 w 7696200"/>
            <a:gd name="connsiteY70" fmla="*/ 2161540 h 3252043"/>
            <a:gd name="connsiteX71" fmla="*/ 5303520 w 7696200"/>
            <a:gd name="connsiteY71" fmla="*/ 2222500 h 3252043"/>
            <a:gd name="connsiteX72" fmla="*/ 5212080 w 7696200"/>
            <a:gd name="connsiteY72" fmla="*/ 2252980 h 3252043"/>
            <a:gd name="connsiteX73" fmla="*/ 5166360 w 7696200"/>
            <a:gd name="connsiteY73" fmla="*/ 2268220 h 3252043"/>
            <a:gd name="connsiteX74" fmla="*/ 5120640 w 7696200"/>
            <a:gd name="connsiteY74" fmla="*/ 2298700 h 3252043"/>
            <a:gd name="connsiteX75" fmla="*/ 4983480 w 7696200"/>
            <a:gd name="connsiteY75" fmla="*/ 2344420 h 3252043"/>
            <a:gd name="connsiteX76" fmla="*/ 4922520 w 7696200"/>
            <a:gd name="connsiteY76" fmla="*/ 2359660 h 3252043"/>
            <a:gd name="connsiteX77" fmla="*/ 4785360 w 7696200"/>
            <a:gd name="connsiteY77" fmla="*/ 2405380 h 3252043"/>
            <a:gd name="connsiteX78" fmla="*/ 4739640 w 7696200"/>
            <a:gd name="connsiteY78" fmla="*/ 2420620 h 3252043"/>
            <a:gd name="connsiteX79" fmla="*/ 4587240 w 7696200"/>
            <a:gd name="connsiteY79" fmla="*/ 2451100 h 3252043"/>
            <a:gd name="connsiteX80" fmla="*/ 4541520 w 7696200"/>
            <a:gd name="connsiteY80" fmla="*/ 2466340 h 3252043"/>
            <a:gd name="connsiteX81" fmla="*/ 4480560 w 7696200"/>
            <a:gd name="connsiteY81" fmla="*/ 2481580 h 3252043"/>
            <a:gd name="connsiteX82" fmla="*/ 4389120 w 7696200"/>
            <a:gd name="connsiteY82" fmla="*/ 2512060 h 3252043"/>
            <a:gd name="connsiteX83" fmla="*/ 4236720 w 7696200"/>
            <a:gd name="connsiteY83" fmla="*/ 2542540 h 3252043"/>
            <a:gd name="connsiteX84" fmla="*/ 4160520 w 7696200"/>
            <a:gd name="connsiteY84" fmla="*/ 2557780 h 3252043"/>
            <a:gd name="connsiteX85" fmla="*/ 4069080 w 7696200"/>
            <a:gd name="connsiteY85" fmla="*/ 2588260 h 3252043"/>
            <a:gd name="connsiteX86" fmla="*/ 3916680 w 7696200"/>
            <a:gd name="connsiteY86" fmla="*/ 2618740 h 3252043"/>
            <a:gd name="connsiteX87" fmla="*/ 3825240 w 7696200"/>
            <a:gd name="connsiteY87" fmla="*/ 2649220 h 3252043"/>
            <a:gd name="connsiteX88" fmla="*/ 3779520 w 7696200"/>
            <a:gd name="connsiteY88" fmla="*/ 2664460 h 3252043"/>
            <a:gd name="connsiteX89" fmla="*/ 3657600 w 7696200"/>
            <a:gd name="connsiteY89" fmla="*/ 2694940 h 3252043"/>
            <a:gd name="connsiteX90" fmla="*/ 3200400 w 7696200"/>
            <a:gd name="connsiteY90" fmla="*/ 2794843 h 3252043"/>
            <a:gd name="connsiteX91" fmla="*/ 2895600 w 7696200"/>
            <a:gd name="connsiteY91" fmla="*/ 2794843 h 3252043"/>
            <a:gd name="connsiteX92" fmla="*/ 2743200 w 7696200"/>
            <a:gd name="connsiteY92" fmla="*/ 2718643 h 3252043"/>
            <a:gd name="connsiteX93" fmla="*/ 2667000 w 7696200"/>
            <a:gd name="connsiteY93" fmla="*/ 2718643 h 3252043"/>
            <a:gd name="connsiteX94" fmla="*/ 2362200 w 7696200"/>
            <a:gd name="connsiteY94" fmla="*/ 2642443 h 3252043"/>
            <a:gd name="connsiteX95" fmla="*/ 2286000 w 7696200"/>
            <a:gd name="connsiteY95" fmla="*/ 2642443 h 3252043"/>
            <a:gd name="connsiteX96" fmla="*/ 914400 w 7696200"/>
            <a:gd name="connsiteY96" fmla="*/ 2642443 h 3252043"/>
            <a:gd name="connsiteX97" fmla="*/ 1676400 w 7696200"/>
            <a:gd name="connsiteY97" fmla="*/ 2718643 h 3252043"/>
            <a:gd name="connsiteX98" fmla="*/ 2057400 w 7696200"/>
            <a:gd name="connsiteY98" fmla="*/ 2642443 h 3252043"/>
            <a:gd name="connsiteX99" fmla="*/ 731520 w 7696200"/>
            <a:gd name="connsiteY99" fmla="*/ 2771140 h 3252043"/>
            <a:gd name="connsiteX100" fmla="*/ 685800 w 7696200"/>
            <a:gd name="connsiteY100" fmla="*/ 2816860 h 3252043"/>
            <a:gd name="connsiteX101" fmla="*/ 655320 w 7696200"/>
            <a:gd name="connsiteY101" fmla="*/ 2862580 h 3252043"/>
            <a:gd name="connsiteX102" fmla="*/ 563880 w 7696200"/>
            <a:gd name="connsiteY102" fmla="*/ 2938780 h 3252043"/>
            <a:gd name="connsiteX103" fmla="*/ 502920 w 7696200"/>
            <a:gd name="connsiteY103" fmla="*/ 2954020 h 3252043"/>
            <a:gd name="connsiteX104" fmla="*/ 411480 w 7696200"/>
            <a:gd name="connsiteY104" fmla="*/ 2999740 h 3252043"/>
            <a:gd name="connsiteX105" fmla="*/ 76200 w 7696200"/>
            <a:gd name="connsiteY105" fmla="*/ 3252043 h 3252043"/>
            <a:gd name="connsiteX106" fmla="*/ 0 w 7696200"/>
            <a:gd name="connsiteY106" fmla="*/ 2718643 h 3252043"/>
            <a:gd name="connsiteX107" fmla="*/ 91440 w 7696200"/>
            <a:gd name="connsiteY107" fmla="*/ 2657683 h 3252043"/>
            <a:gd name="connsiteX108" fmla="*/ 457200 w 7696200"/>
            <a:gd name="connsiteY108" fmla="*/ 2413843 h 3252043"/>
            <a:gd name="connsiteX109" fmla="*/ 609600 w 7696200"/>
            <a:gd name="connsiteY109" fmla="*/ 2337643 h 3252043"/>
            <a:gd name="connsiteX110" fmla="*/ 1219200 w 7696200"/>
            <a:gd name="connsiteY110" fmla="*/ 2032843 h 3252043"/>
            <a:gd name="connsiteX111" fmla="*/ 1021080 w 7696200"/>
            <a:gd name="connsiteY111" fmla="*/ 2154763 h 3252043"/>
            <a:gd name="connsiteX112" fmla="*/ 2133600 w 7696200"/>
            <a:gd name="connsiteY112"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507480 w 7696200"/>
            <a:gd name="connsiteY43" fmla="*/ 302260 h 3252043"/>
            <a:gd name="connsiteX44" fmla="*/ 6614160 w 7696200"/>
            <a:gd name="connsiteY44" fmla="*/ 241300 h 3252043"/>
            <a:gd name="connsiteX45" fmla="*/ 6720840 w 7696200"/>
            <a:gd name="connsiteY45" fmla="*/ 195580 h 3252043"/>
            <a:gd name="connsiteX46" fmla="*/ 6477000 w 7696200"/>
            <a:gd name="connsiteY46" fmla="*/ 127843 h 3252043"/>
            <a:gd name="connsiteX47" fmla="*/ 7040880 w 7696200"/>
            <a:gd name="connsiteY47" fmla="*/ 73660 h 3252043"/>
            <a:gd name="connsiteX48" fmla="*/ 6842760 w 7696200"/>
            <a:gd name="connsiteY48" fmla="*/ 5923 h 3252043"/>
            <a:gd name="connsiteX49" fmla="*/ 7086600 w 7696200"/>
            <a:gd name="connsiteY49" fmla="*/ 58420 h 3252043"/>
            <a:gd name="connsiteX50" fmla="*/ 7147560 w 7696200"/>
            <a:gd name="connsiteY50" fmla="*/ 43180 h 3252043"/>
            <a:gd name="connsiteX51" fmla="*/ 7604760 w 7696200"/>
            <a:gd name="connsiteY51" fmla="*/ 27940 h 3252043"/>
            <a:gd name="connsiteX52" fmla="*/ 7635240 w 7696200"/>
            <a:gd name="connsiteY52" fmla="*/ 73660 h 3252043"/>
            <a:gd name="connsiteX53" fmla="*/ 7650480 w 7696200"/>
            <a:gd name="connsiteY53" fmla="*/ 149860 h 3252043"/>
            <a:gd name="connsiteX54" fmla="*/ 7696200 w 7696200"/>
            <a:gd name="connsiteY54" fmla="*/ 271780 h 3252043"/>
            <a:gd name="connsiteX55" fmla="*/ 7680960 w 7696200"/>
            <a:gd name="connsiteY55" fmla="*/ 1780540 h 3252043"/>
            <a:gd name="connsiteX56" fmla="*/ 7620000 w 7696200"/>
            <a:gd name="connsiteY56" fmla="*/ 1856740 h 3252043"/>
            <a:gd name="connsiteX57" fmla="*/ 7513320 w 7696200"/>
            <a:gd name="connsiteY57" fmla="*/ 1871980 h 3252043"/>
            <a:gd name="connsiteX58" fmla="*/ 7467600 w 7696200"/>
            <a:gd name="connsiteY58" fmla="*/ 1902460 h 3252043"/>
            <a:gd name="connsiteX59" fmla="*/ 7254240 w 7696200"/>
            <a:gd name="connsiteY59" fmla="*/ 1978660 h 3252043"/>
            <a:gd name="connsiteX60" fmla="*/ 7269480 w 7696200"/>
            <a:gd name="connsiteY60" fmla="*/ 2017603 h 3252043"/>
            <a:gd name="connsiteX61" fmla="*/ 5791200 w 7696200"/>
            <a:gd name="connsiteY61" fmla="*/ 2032843 h 3252043"/>
            <a:gd name="connsiteX62" fmla="*/ 7101840 w 7696200"/>
            <a:gd name="connsiteY62" fmla="*/ 2009140 h 3252043"/>
            <a:gd name="connsiteX63" fmla="*/ 6324600 w 7696200"/>
            <a:gd name="connsiteY63" fmla="*/ 2109043 h 3252043"/>
            <a:gd name="connsiteX64" fmla="*/ 5882640 w 7696200"/>
            <a:gd name="connsiteY64" fmla="*/ 2024380 h 3252043"/>
            <a:gd name="connsiteX65" fmla="*/ 5821680 w 7696200"/>
            <a:gd name="connsiteY65" fmla="*/ 2039620 h 3252043"/>
            <a:gd name="connsiteX66" fmla="*/ 5730240 w 7696200"/>
            <a:gd name="connsiteY66" fmla="*/ 2070100 h 3252043"/>
            <a:gd name="connsiteX67" fmla="*/ 5593080 w 7696200"/>
            <a:gd name="connsiteY67" fmla="*/ 2115820 h 3252043"/>
            <a:gd name="connsiteX68" fmla="*/ 5532120 w 7696200"/>
            <a:gd name="connsiteY68" fmla="*/ 2131060 h 3252043"/>
            <a:gd name="connsiteX69" fmla="*/ 5425440 w 7696200"/>
            <a:gd name="connsiteY69" fmla="*/ 2161540 h 3252043"/>
            <a:gd name="connsiteX70" fmla="*/ 5303520 w 7696200"/>
            <a:gd name="connsiteY70" fmla="*/ 2222500 h 3252043"/>
            <a:gd name="connsiteX71" fmla="*/ 5212080 w 7696200"/>
            <a:gd name="connsiteY71" fmla="*/ 2252980 h 3252043"/>
            <a:gd name="connsiteX72" fmla="*/ 5166360 w 7696200"/>
            <a:gd name="connsiteY72" fmla="*/ 2268220 h 3252043"/>
            <a:gd name="connsiteX73" fmla="*/ 5120640 w 7696200"/>
            <a:gd name="connsiteY73" fmla="*/ 2298700 h 3252043"/>
            <a:gd name="connsiteX74" fmla="*/ 4983480 w 7696200"/>
            <a:gd name="connsiteY74" fmla="*/ 2344420 h 3252043"/>
            <a:gd name="connsiteX75" fmla="*/ 4922520 w 7696200"/>
            <a:gd name="connsiteY75" fmla="*/ 2359660 h 3252043"/>
            <a:gd name="connsiteX76" fmla="*/ 4785360 w 7696200"/>
            <a:gd name="connsiteY76" fmla="*/ 2405380 h 3252043"/>
            <a:gd name="connsiteX77" fmla="*/ 4739640 w 7696200"/>
            <a:gd name="connsiteY77" fmla="*/ 2420620 h 3252043"/>
            <a:gd name="connsiteX78" fmla="*/ 4587240 w 7696200"/>
            <a:gd name="connsiteY78" fmla="*/ 2451100 h 3252043"/>
            <a:gd name="connsiteX79" fmla="*/ 4541520 w 7696200"/>
            <a:gd name="connsiteY79" fmla="*/ 2466340 h 3252043"/>
            <a:gd name="connsiteX80" fmla="*/ 4480560 w 7696200"/>
            <a:gd name="connsiteY80" fmla="*/ 2481580 h 3252043"/>
            <a:gd name="connsiteX81" fmla="*/ 4389120 w 7696200"/>
            <a:gd name="connsiteY81" fmla="*/ 2512060 h 3252043"/>
            <a:gd name="connsiteX82" fmla="*/ 4236720 w 7696200"/>
            <a:gd name="connsiteY82" fmla="*/ 2542540 h 3252043"/>
            <a:gd name="connsiteX83" fmla="*/ 4160520 w 7696200"/>
            <a:gd name="connsiteY83" fmla="*/ 2557780 h 3252043"/>
            <a:gd name="connsiteX84" fmla="*/ 4069080 w 7696200"/>
            <a:gd name="connsiteY84" fmla="*/ 2588260 h 3252043"/>
            <a:gd name="connsiteX85" fmla="*/ 3916680 w 7696200"/>
            <a:gd name="connsiteY85" fmla="*/ 2618740 h 3252043"/>
            <a:gd name="connsiteX86" fmla="*/ 3825240 w 7696200"/>
            <a:gd name="connsiteY86" fmla="*/ 2649220 h 3252043"/>
            <a:gd name="connsiteX87" fmla="*/ 3779520 w 7696200"/>
            <a:gd name="connsiteY87" fmla="*/ 2664460 h 3252043"/>
            <a:gd name="connsiteX88" fmla="*/ 3657600 w 7696200"/>
            <a:gd name="connsiteY88" fmla="*/ 2694940 h 3252043"/>
            <a:gd name="connsiteX89" fmla="*/ 3200400 w 7696200"/>
            <a:gd name="connsiteY89" fmla="*/ 2794843 h 3252043"/>
            <a:gd name="connsiteX90" fmla="*/ 2895600 w 7696200"/>
            <a:gd name="connsiteY90" fmla="*/ 2794843 h 3252043"/>
            <a:gd name="connsiteX91" fmla="*/ 2743200 w 7696200"/>
            <a:gd name="connsiteY91" fmla="*/ 2718643 h 3252043"/>
            <a:gd name="connsiteX92" fmla="*/ 2667000 w 7696200"/>
            <a:gd name="connsiteY92" fmla="*/ 2718643 h 3252043"/>
            <a:gd name="connsiteX93" fmla="*/ 2362200 w 7696200"/>
            <a:gd name="connsiteY93" fmla="*/ 2642443 h 3252043"/>
            <a:gd name="connsiteX94" fmla="*/ 2286000 w 7696200"/>
            <a:gd name="connsiteY94" fmla="*/ 2642443 h 3252043"/>
            <a:gd name="connsiteX95" fmla="*/ 914400 w 7696200"/>
            <a:gd name="connsiteY95" fmla="*/ 2642443 h 3252043"/>
            <a:gd name="connsiteX96" fmla="*/ 1676400 w 7696200"/>
            <a:gd name="connsiteY96" fmla="*/ 2718643 h 3252043"/>
            <a:gd name="connsiteX97" fmla="*/ 2057400 w 7696200"/>
            <a:gd name="connsiteY97" fmla="*/ 2642443 h 3252043"/>
            <a:gd name="connsiteX98" fmla="*/ 731520 w 7696200"/>
            <a:gd name="connsiteY98" fmla="*/ 2771140 h 3252043"/>
            <a:gd name="connsiteX99" fmla="*/ 685800 w 7696200"/>
            <a:gd name="connsiteY99" fmla="*/ 2816860 h 3252043"/>
            <a:gd name="connsiteX100" fmla="*/ 655320 w 7696200"/>
            <a:gd name="connsiteY100" fmla="*/ 2862580 h 3252043"/>
            <a:gd name="connsiteX101" fmla="*/ 563880 w 7696200"/>
            <a:gd name="connsiteY101" fmla="*/ 2938780 h 3252043"/>
            <a:gd name="connsiteX102" fmla="*/ 502920 w 7696200"/>
            <a:gd name="connsiteY102" fmla="*/ 2954020 h 3252043"/>
            <a:gd name="connsiteX103" fmla="*/ 411480 w 7696200"/>
            <a:gd name="connsiteY103" fmla="*/ 2999740 h 3252043"/>
            <a:gd name="connsiteX104" fmla="*/ 76200 w 7696200"/>
            <a:gd name="connsiteY104" fmla="*/ 3252043 h 3252043"/>
            <a:gd name="connsiteX105" fmla="*/ 0 w 7696200"/>
            <a:gd name="connsiteY105" fmla="*/ 2718643 h 3252043"/>
            <a:gd name="connsiteX106" fmla="*/ 91440 w 7696200"/>
            <a:gd name="connsiteY106" fmla="*/ 2657683 h 3252043"/>
            <a:gd name="connsiteX107" fmla="*/ 457200 w 7696200"/>
            <a:gd name="connsiteY107" fmla="*/ 2413843 h 3252043"/>
            <a:gd name="connsiteX108" fmla="*/ 609600 w 7696200"/>
            <a:gd name="connsiteY108" fmla="*/ 2337643 h 3252043"/>
            <a:gd name="connsiteX109" fmla="*/ 1219200 w 7696200"/>
            <a:gd name="connsiteY109" fmla="*/ 2032843 h 3252043"/>
            <a:gd name="connsiteX110" fmla="*/ 1021080 w 7696200"/>
            <a:gd name="connsiteY110" fmla="*/ 2154763 h 3252043"/>
            <a:gd name="connsiteX111" fmla="*/ 2133600 w 7696200"/>
            <a:gd name="connsiteY111"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614160 w 7696200"/>
            <a:gd name="connsiteY43" fmla="*/ 241300 h 3252043"/>
            <a:gd name="connsiteX44" fmla="*/ 6720840 w 7696200"/>
            <a:gd name="connsiteY44" fmla="*/ 195580 h 3252043"/>
            <a:gd name="connsiteX45" fmla="*/ 6477000 w 7696200"/>
            <a:gd name="connsiteY45" fmla="*/ 127843 h 3252043"/>
            <a:gd name="connsiteX46" fmla="*/ 7040880 w 7696200"/>
            <a:gd name="connsiteY46" fmla="*/ 73660 h 3252043"/>
            <a:gd name="connsiteX47" fmla="*/ 6842760 w 7696200"/>
            <a:gd name="connsiteY47" fmla="*/ 5923 h 3252043"/>
            <a:gd name="connsiteX48" fmla="*/ 7086600 w 7696200"/>
            <a:gd name="connsiteY48" fmla="*/ 58420 h 3252043"/>
            <a:gd name="connsiteX49" fmla="*/ 7147560 w 7696200"/>
            <a:gd name="connsiteY49" fmla="*/ 43180 h 3252043"/>
            <a:gd name="connsiteX50" fmla="*/ 7604760 w 7696200"/>
            <a:gd name="connsiteY50" fmla="*/ 27940 h 3252043"/>
            <a:gd name="connsiteX51" fmla="*/ 7635240 w 7696200"/>
            <a:gd name="connsiteY51" fmla="*/ 73660 h 3252043"/>
            <a:gd name="connsiteX52" fmla="*/ 7650480 w 7696200"/>
            <a:gd name="connsiteY52" fmla="*/ 149860 h 3252043"/>
            <a:gd name="connsiteX53" fmla="*/ 7696200 w 7696200"/>
            <a:gd name="connsiteY53" fmla="*/ 271780 h 3252043"/>
            <a:gd name="connsiteX54" fmla="*/ 7680960 w 7696200"/>
            <a:gd name="connsiteY54" fmla="*/ 1780540 h 3252043"/>
            <a:gd name="connsiteX55" fmla="*/ 7620000 w 7696200"/>
            <a:gd name="connsiteY55" fmla="*/ 1856740 h 3252043"/>
            <a:gd name="connsiteX56" fmla="*/ 7513320 w 7696200"/>
            <a:gd name="connsiteY56" fmla="*/ 1871980 h 3252043"/>
            <a:gd name="connsiteX57" fmla="*/ 7467600 w 7696200"/>
            <a:gd name="connsiteY57" fmla="*/ 1902460 h 3252043"/>
            <a:gd name="connsiteX58" fmla="*/ 7254240 w 7696200"/>
            <a:gd name="connsiteY58" fmla="*/ 1978660 h 3252043"/>
            <a:gd name="connsiteX59" fmla="*/ 7269480 w 7696200"/>
            <a:gd name="connsiteY59" fmla="*/ 2017603 h 3252043"/>
            <a:gd name="connsiteX60" fmla="*/ 5791200 w 7696200"/>
            <a:gd name="connsiteY60" fmla="*/ 2032843 h 3252043"/>
            <a:gd name="connsiteX61" fmla="*/ 7101840 w 7696200"/>
            <a:gd name="connsiteY61" fmla="*/ 2009140 h 3252043"/>
            <a:gd name="connsiteX62" fmla="*/ 6324600 w 7696200"/>
            <a:gd name="connsiteY62" fmla="*/ 2109043 h 3252043"/>
            <a:gd name="connsiteX63" fmla="*/ 5882640 w 7696200"/>
            <a:gd name="connsiteY63" fmla="*/ 2024380 h 3252043"/>
            <a:gd name="connsiteX64" fmla="*/ 5821680 w 7696200"/>
            <a:gd name="connsiteY64" fmla="*/ 2039620 h 3252043"/>
            <a:gd name="connsiteX65" fmla="*/ 5730240 w 7696200"/>
            <a:gd name="connsiteY65" fmla="*/ 2070100 h 3252043"/>
            <a:gd name="connsiteX66" fmla="*/ 5593080 w 7696200"/>
            <a:gd name="connsiteY66" fmla="*/ 2115820 h 3252043"/>
            <a:gd name="connsiteX67" fmla="*/ 5532120 w 7696200"/>
            <a:gd name="connsiteY67" fmla="*/ 2131060 h 3252043"/>
            <a:gd name="connsiteX68" fmla="*/ 5425440 w 7696200"/>
            <a:gd name="connsiteY68" fmla="*/ 2161540 h 3252043"/>
            <a:gd name="connsiteX69" fmla="*/ 5303520 w 7696200"/>
            <a:gd name="connsiteY69" fmla="*/ 2222500 h 3252043"/>
            <a:gd name="connsiteX70" fmla="*/ 5212080 w 7696200"/>
            <a:gd name="connsiteY70" fmla="*/ 2252980 h 3252043"/>
            <a:gd name="connsiteX71" fmla="*/ 5166360 w 7696200"/>
            <a:gd name="connsiteY71" fmla="*/ 2268220 h 3252043"/>
            <a:gd name="connsiteX72" fmla="*/ 5120640 w 7696200"/>
            <a:gd name="connsiteY72" fmla="*/ 2298700 h 3252043"/>
            <a:gd name="connsiteX73" fmla="*/ 4983480 w 7696200"/>
            <a:gd name="connsiteY73" fmla="*/ 2344420 h 3252043"/>
            <a:gd name="connsiteX74" fmla="*/ 4922520 w 7696200"/>
            <a:gd name="connsiteY74" fmla="*/ 2359660 h 3252043"/>
            <a:gd name="connsiteX75" fmla="*/ 4785360 w 7696200"/>
            <a:gd name="connsiteY75" fmla="*/ 2405380 h 3252043"/>
            <a:gd name="connsiteX76" fmla="*/ 4739640 w 7696200"/>
            <a:gd name="connsiteY76" fmla="*/ 2420620 h 3252043"/>
            <a:gd name="connsiteX77" fmla="*/ 4587240 w 7696200"/>
            <a:gd name="connsiteY77" fmla="*/ 2451100 h 3252043"/>
            <a:gd name="connsiteX78" fmla="*/ 4541520 w 7696200"/>
            <a:gd name="connsiteY78" fmla="*/ 2466340 h 3252043"/>
            <a:gd name="connsiteX79" fmla="*/ 4480560 w 7696200"/>
            <a:gd name="connsiteY79" fmla="*/ 2481580 h 3252043"/>
            <a:gd name="connsiteX80" fmla="*/ 4389120 w 7696200"/>
            <a:gd name="connsiteY80" fmla="*/ 2512060 h 3252043"/>
            <a:gd name="connsiteX81" fmla="*/ 4236720 w 7696200"/>
            <a:gd name="connsiteY81" fmla="*/ 2542540 h 3252043"/>
            <a:gd name="connsiteX82" fmla="*/ 4160520 w 7696200"/>
            <a:gd name="connsiteY82" fmla="*/ 2557780 h 3252043"/>
            <a:gd name="connsiteX83" fmla="*/ 4069080 w 7696200"/>
            <a:gd name="connsiteY83" fmla="*/ 2588260 h 3252043"/>
            <a:gd name="connsiteX84" fmla="*/ 3916680 w 7696200"/>
            <a:gd name="connsiteY84" fmla="*/ 2618740 h 3252043"/>
            <a:gd name="connsiteX85" fmla="*/ 3825240 w 7696200"/>
            <a:gd name="connsiteY85" fmla="*/ 2649220 h 3252043"/>
            <a:gd name="connsiteX86" fmla="*/ 3779520 w 7696200"/>
            <a:gd name="connsiteY86" fmla="*/ 2664460 h 3252043"/>
            <a:gd name="connsiteX87" fmla="*/ 3657600 w 7696200"/>
            <a:gd name="connsiteY87" fmla="*/ 2694940 h 3252043"/>
            <a:gd name="connsiteX88" fmla="*/ 3200400 w 7696200"/>
            <a:gd name="connsiteY88" fmla="*/ 2794843 h 3252043"/>
            <a:gd name="connsiteX89" fmla="*/ 2895600 w 7696200"/>
            <a:gd name="connsiteY89" fmla="*/ 2794843 h 3252043"/>
            <a:gd name="connsiteX90" fmla="*/ 2743200 w 7696200"/>
            <a:gd name="connsiteY90" fmla="*/ 2718643 h 3252043"/>
            <a:gd name="connsiteX91" fmla="*/ 2667000 w 7696200"/>
            <a:gd name="connsiteY91" fmla="*/ 2718643 h 3252043"/>
            <a:gd name="connsiteX92" fmla="*/ 2362200 w 7696200"/>
            <a:gd name="connsiteY92" fmla="*/ 2642443 h 3252043"/>
            <a:gd name="connsiteX93" fmla="*/ 2286000 w 7696200"/>
            <a:gd name="connsiteY93" fmla="*/ 2642443 h 3252043"/>
            <a:gd name="connsiteX94" fmla="*/ 914400 w 7696200"/>
            <a:gd name="connsiteY94" fmla="*/ 2642443 h 3252043"/>
            <a:gd name="connsiteX95" fmla="*/ 1676400 w 7696200"/>
            <a:gd name="connsiteY95" fmla="*/ 2718643 h 3252043"/>
            <a:gd name="connsiteX96" fmla="*/ 2057400 w 7696200"/>
            <a:gd name="connsiteY96" fmla="*/ 2642443 h 3252043"/>
            <a:gd name="connsiteX97" fmla="*/ 731520 w 7696200"/>
            <a:gd name="connsiteY97" fmla="*/ 2771140 h 3252043"/>
            <a:gd name="connsiteX98" fmla="*/ 685800 w 7696200"/>
            <a:gd name="connsiteY98" fmla="*/ 2816860 h 3252043"/>
            <a:gd name="connsiteX99" fmla="*/ 655320 w 7696200"/>
            <a:gd name="connsiteY99" fmla="*/ 2862580 h 3252043"/>
            <a:gd name="connsiteX100" fmla="*/ 563880 w 7696200"/>
            <a:gd name="connsiteY100" fmla="*/ 2938780 h 3252043"/>
            <a:gd name="connsiteX101" fmla="*/ 502920 w 7696200"/>
            <a:gd name="connsiteY101" fmla="*/ 2954020 h 3252043"/>
            <a:gd name="connsiteX102" fmla="*/ 411480 w 7696200"/>
            <a:gd name="connsiteY102" fmla="*/ 2999740 h 3252043"/>
            <a:gd name="connsiteX103" fmla="*/ 76200 w 7696200"/>
            <a:gd name="connsiteY103" fmla="*/ 3252043 h 3252043"/>
            <a:gd name="connsiteX104" fmla="*/ 0 w 7696200"/>
            <a:gd name="connsiteY104" fmla="*/ 2718643 h 3252043"/>
            <a:gd name="connsiteX105" fmla="*/ 91440 w 7696200"/>
            <a:gd name="connsiteY105" fmla="*/ 2657683 h 3252043"/>
            <a:gd name="connsiteX106" fmla="*/ 457200 w 7696200"/>
            <a:gd name="connsiteY106" fmla="*/ 2413843 h 3252043"/>
            <a:gd name="connsiteX107" fmla="*/ 609600 w 7696200"/>
            <a:gd name="connsiteY107" fmla="*/ 2337643 h 3252043"/>
            <a:gd name="connsiteX108" fmla="*/ 1219200 w 7696200"/>
            <a:gd name="connsiteY108" fmla="*/ 2032843 h 3252043"/>
            <a:gd name="connsiteX109" fmla="*/ 1021080 w 7696200"/>
            <a:gd name="connsiteY109" fmla="*/ 2154763 h 3252043"/>
            <a:gd name="connsiteX110" fmla="*/ 2133600 w 7696200"/>
            <a:gd name="connsiteY110"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720840 w 7696200"/>
            <a:gd name="connsiteY43" fmla="*/ 195580 h 3252043"/>
            <a:gd name="connsiteX44" fmla="*/ 6477000 w 7696200"/>
            <a:gd name="connsiteY44" fmla="*/ 127843 h 3252043"/>
            <a:gd name="connsiteX45" fmla="*/ 7040880 w 7696200"/>
            <a:gd name="connsiteY45" fmla="*/ 73660 h 3252043"/>
            <a:gd name="connsiteX46" fmla="*/ 6842760 w 7696200"/>
            <a:gd name="connsiteY46" fmla="*/ 5923 h 3252043"/>
            <a:gd name="connsiteX47" fmla="*/ 7086600 w 7696200"/>
            <a:gd name="connsiteY47" fmla="*/ 58420 h 3252043"/>
            <a:gd name="connsiteX48" fmla="*/ 7147560 w 7696200"/>
            <a:gd name="connsiteY48" fmla="*/ 43180 h 3252043"/>
            <a:gd name="connsiteX49" fmla="*/ 7604760 w 7696200"/>
            <a:gd name="connsiteY49" fmla="*/ 27940 h 3252043"/>
            <a:gd name="connsiteX50" fmla="*/ 7635240 w 7696200"/>
            <a:gd name="connsiteY50" fmla="*/ 73660 h 3252043"/>
            <a:gd name="connsiteX51" fmla="*/ 7650480 w 7696200"/>
            <a:gd name="connsiteY51" fmla="*/ 149860 h 3252043"/>
            <a:gd name="connsiteX52" fmla="*/ 7696200 w 7696200"/>
            <a:gd name="connsiteY52" fmla="*/ 271780 h 3252043"/>
            <a:gd name="connsiteX53" fmla="*/ 7680960 w 7696200"/>
            <a:gd name="connsiteY53" fmla="*/ 1780540 h 3252043"/>
            <a:gd name="connsiteX54" fmla="*/ 7620000 w 7696200"/>
            <a:gd name="connsiteY54" fmla="*/ 1856740 h 3252043"/>
            <a:gd name="connsiteX55" fmla="*/ 7513320 w 7696200"/>
            <a:gd name="connsiteY55" fmla="*/ 1871980 h 3252043"/>
            <a:gd name="connsiteX56" fmla="*/ 7467600 w 7696200"/>
            <a:gd name="connsiteY56" fmla="*/ 1902460 h 3252043"/>
            <a:gd name="connsiteX57" fmla="*/ 7254240 w 7696200"/>
            <a:gd name="connsiteY57" fmla="*/ 1978660 h 3252043"/>
            <a:gd name="connsiteX58" fmla="*/ 7269480 w 7696200"/>
            <a:gd name="connsiteY58" fmla="*/ 2017603 h 3252043"/>
            <a:gd name="connsiteX59" fmla="*/ 5791200 w 7696200"/>
            <a:gd name="connsiteY59" fmla="*/ 2032843 h 3252043"/>
            <a:gd name="connsiteX60" fmla="*/ 7101840 w 7696200"/>
            <a:gd name="connsiteY60" fmla="*/ 2009140 h 3252043"/>
            <a:gd name="connsiteX61" fmla="*/ 6324600 w 7696200"/>
            <a:gd name="connsiteY61" fmla="*/ 2109043 h 3252043"/>
            <a:gd name="connsiteX62" fmla="*/ 5882640 w 7696200"/>
            <a:gd name="connsiteY62" fmla="*/ 2024380 h 3252043"/>
            <a:gd name="connsiteX63" fmla="*/ 5821680 w 7696200"/>
            <a:gd name="connsiteY63" fmla="*/ 2039620 h 3252043"/>
            <a:gd name="connsiteX64" fmla="*/ 5730240 w 7696200"/>
            <a:gd name="connsiteY64" fmla="*/ 2070100 h 3252043"/>
            <a:gd name="connsiteX65" fmla="*/ 5593080 w 7696200"/>
            <a:gd name="connsiteY65" fmla="*/ 2115820 h 3252043"/>
            <a:gd name="connsiteX66" fmla="*/ 5532120 w 7696200"/>
            <a:gd name="connsiteY66" fmla="*/ 2131060 h 3252043"/>
            <a:gd name="connsiteX67" fmla="*/ 5425440 w 7696200"/>
            <a:gd name="connsiteY67" fmla="*/ 2161540 h 3252043"/>
            <a:gd name="connsiteX68" fmla="*/ 5303520 w 7696200"/>
            <a:gd name="connsiteY68" fmla="*/ 2222500 h 3252043"/>
            <a:gd name="connsiteX69" fmla="*/ 5212080 w 7696200"/>
            <a:gd name="connsiteY69" fmla="*/ 2252980 h 3252043"/>
            <a:gd name="connsiteX70" fmla="*/ 5166360 w 7696200"/>
            <a:gd name="connsiteY70" fmla="*/ 2268220 h 3252043"/>
            <a:gd name="connsiteX71" fmla="*/ 5120640 w 7696200"/>
            <a:gd name="connsiteY71" fmla="*/ 2298700 h 3252043"/>
            <a:gd name="connsiteX72" fmla="*/ 4983480 w 7696200"/>
            <a:gd name="connsiteY72" fmla="*/ 2344420 h 3252043"/>
            <a:gd name="connsiteX73" fmla="*/ 4922520 w 7696200"/>
            <a:gd name="connsiteY73" fmla="*/ 2359660 h 3252043"/>
            <a:gd name="connsiteX74" fmla="*/ 4785360 w 7696200"/>
            <a:gd name="connsiteY74" fmla="*/ 2405380 h 3252043"/>
            <a:gd name="connsiteX75" fmla="*/ 4739640 w 7696200"/>
            <a:gd name="connsiteY75" fmla="*/ 2420620 h 3252043"/>
            <a:gd name="connsiteX76" fmla="*/ 4587240 w 7696200"/>
            <a:gd name="connsiteY76" fmla="*/ 2451100 h 3252043"/>
            <a:gd name="connsiteX77" fmla="*/ 4541520 w 7696200"/>
            <a:gd name="connsiteY77" fmla="*/ 2466340 h 3252043"/>
            <a:gd name="connsiteX78" fmla="*/ 4480560 w 7696200"/>
            <a:gd name="connsiteY78" fmla="*/ 2481580 h 3252043"/>
            <a:gd name="connsiteX79" fmla="*/ 4389120 w 7696200"/>
            <a:gd name="connsiteY79" fmla="*/ 2512060 h 3252043"/>
            <a:gd name="connsiteX80" fmla="*/ 4236720 w 7696200"/>
            <a:gd name="connsiteY80" fmla="*/ 2542540 h 3252043"/>
            <a:gd name="connsiteX81" fmla="*/ 4160520 w 7696200"/>
            <a:gd name="connsiteY81" fmla="*/ 2557780 h 3252043"/>
            <a:gd name="connsiteX82" fmla="*/ 4069080 w 7696200"/>
            <a:gd name="connsiteY82" fmla="*/ 2588260 h 3252043"/>
            <a:gd name="connsiteX83" fmla="*/ 3916680 w 7696200"/>
            <a:gd name="connsiteY83" fmla="*/ 2618740 h 3252043"/>
            <a:gd name="connsiteX84" fmla="*/ 3825240 w 7696200"/>
            <a:gd name="connsiteY84" fmla="*/ 2649220 h 3252043"/>
            <a:gd name="connsiteX85" fmla="*/ 3779520 w 7696200"/>
            <a:gd name="connsiteY85" fmla="*/ 2664460 h 3252043"/>
            <a:gd name="connsiteX86" fmla="*/ 3657600 w 7696200"/>
            <a:gd name="connsiteY86" fmla="*/ 2694940 h 3252043"/>
            <a:gd name="connsiteX87" fmla="*/ 3200400 w 7696200"/>
            <a:gd name="connsiteY87" fmla="*/ 2794843 h 3252043"/>
            <a:gd name="connsiteX88" fmla="*/ 2895600 w 7696200"/>
            <a:gd name="connsiteY88" fmla="*/ 2794843 h 3252043"/>
            <a:gd name="connsiteX89" fmla="*/ 2743200 w 7696200"/>
            <a:gd name="connsiteY89" fmla="*/ 2718643 h 3252043"/>
            <a:gd name="connsiteX90" fmla="*/ 2667000 w 7696200"/>
            <a:gd name="connsiteY90" fmla="*/ 2718643 h 3252043"/>
            <a:gd name="connsiteX91" fmla="*/ 2362200 w 7696200"/>
            <a:gd name="connsiteY91" fmla="*/ 2642443 h 3252043"/>
            <a:gd name="connsiteX92" fmla="*/ 2286000 w 7696200"/>
            <a:gd name="connsiteY92" fmla="*/ 2642443 h 3252043"/>
            <a:gd name="connsiteX93" fmla="*/ 914400 w 7696200"/>
            <a:gd name="connsiteY93" fmla="*/ 2642443 h 3252043"/>
            <a:gd name="connsiteX94" fmla="*/ 1676400 w 7696200"/>
            <a:gd name="connsiteY94" fmla="*/ 2718643 h 3252043"/>
            <a:gd name="connsiteX95" fmla="*/ 2057400 w 7696200"/>
            <a:gd name="connsiteY95" fmla="*/ 2642443 h 3252043"/>
            <a:gd name="connsiteX96" fmla="*/ 731520 w 7696200"/>
            <a:gd name="connsiteY96" fmla="*/ 2771140 h 3252043"/>
            <a:gd name="connsiteX97" fmla="*/ 685800 w 7696200"/>
            <a:gd name="connsiteY97" fmla="*/ 2816860 h 3252043"/>
            <a:gd name="connsiteX98" fmla="*/ 655320 w 7696200"/>
            <a:gd name="connsiteY98" fmla="*/ 2862580 h 3252043"/>
            <a:gd name="connsiteX99" fmla="*/ 563880 w 7696200"/>
            <a:gd name="connsiteY99" fmla="*/ 2938780 h 3252043"/>
            <a:gd name="connsiteX100" fmla="*/ 502920 w 7696200"/>
            <a:gd name="connsiteY100" fmla="*/ 2954020 h 3252043"/>
            <a:gd name="connsiteX101" fmla="*/ 411480 w 7696200"/>
            <a:gd name="connsiteY101" fmla="*/ 2999740 h 3252043"/>
            <a:gd name="connsiteX102" fmla="*/ 76200 w 7696200"/>
            <a:gd name="connsiteY102" fmla="*/ 3252043 h 3252043"/>
            <a:gd name="connsiteX103" fmla="*/ 0 w 7696200"/>
            <a:gd name="connsiteY103" fmla="*/ 2718643 h 3252043"/>
            <a:gd name="connsiteX104" fmla="*/ 91440 w 7696200"/>
            <a:gd name="connsiteY104" fmla="*/ 2657683 h 3252043"/>
            <a:gd name="connsiteX105" fmla="*/ 457200 w 7696200"/>
            <a:gd name="connsiteY105" fmla="*/ 2413843 h 3252043"/>
            <a:gd name="connsiteX106" fmla="*/ 609600 w 7696200"/>
            <a:gd name="connsiteY106" fmla="*/ 2337643 h 3252043"/>
            <a:gd name="connsiteX107" fmla="*/ 1219200 w 7696200"/>
            <a:gd name="connsiteY107" fmla="*/ 2032843 h 3252043"/>
            <a:gd name="connsiteX108" fmla="*/ 1021080 w 7696200"/>
            <a:gd name="connsiteY108" fmla="*/ 2154763 h 3252043"/>
            <a:gd name="connsiteX109" fmla="*/ 2133600 w 7696200"/>
            <a:gd name="connsiteY109" fmla="*/ 1575643 h 3252043"/>
            <a:gd name="connsiteX0" fmla="*/ 1828800 w 7696200"/>
            <a:gd name="connsiteY0" fmla="*/ 1804243 h 3252043"/>
            <a:gd name="connsiteX1" fmla="*/ 2240280 w 7696200"/>
            <a:gd name="connsiteY1" fmla="*/ 1750060 h 3252043"/>
            <a:gd name="connsiteX2" fmla="*/ 2316480 w 7696200"/>
            <a:gd name="connsiteY2" fmla="*/ 1734820 h 3252043"/>
            <a:gd name="connsiteX3" fmla="*/ 2362200 w 7696200"/>
            <a:gd name="connsiteY3" fmla="*/ 1651843 h 3252043"/>
            <a:gd name="connsiteX4" fmla="*/ 2849880 w 7696200"/>
            <a:gd name="connsiteY4" fmla="*/ 1658620 h 3252043"/>
            <a:gd name="connsiteX5" fmla="*/ 2926080 w 7696200"/>
            <a:gd name="connsiteY5" fmla="*/ 1643380 h 3252043"/>
            <a:gd name="connsiteX6" fmla="*/ 1676400 w 7696200"/>
            <a:gd name="connsiteY6" fmla="*/ 1804243 h 3252043"/>
            <a:gd name="connsiteX7" fmla="*/ 1905000 w 7696200"/>
            <a:gd name="connsiteY7" fmla="*/ 1728043 h 3252043"/>
            <a:gd name="connsiteX8" fmla="*/ 3093720 w 7696200"/>
            <a:gd name="connsiteY8" fmla="*/ 1597660 h 3252043"/>
            <a:gd name="connsiteX9" fmla="*/ 3261360 w 7696200"/>
            <a:gd name="connsiteY9" fmla="*/ 1567180 h 3252043"/>
            <a:gd name="connsiteX10" fmla="*/ 3322320 w 7696200"/>
            <a:gd name="connsiteY10" fmla="*/ 1551940 h 3252043"/>
            <a:gd name="connsiteX11" fmla="*/ 3474720 w 7696200"/>
            <a:gd name="connsiteY11" fmla="*/ 1521460 h 3252043"/>
            <a:gd name="connsiteX12" fmla="*/ 3566160 w 7696200"/>
            <a:gd name="connsiteY12" fmla="*/ 1490980 h 3252043"/>
            <a:gd name="connsiteX13" fmla="*/ 3611880 w 7696200"/>
            <a:gd name="connsiteY13" fmla="*/ 1475740 h 3252043"/>
            <a:gd name="connsiteX14" fmla="*/ 3657600 w 7696200"/>
            <a:gd name="connsiteY14" fmla="*/ 1460500 h 3252043"/>
            <a:gd name="connsiteX15" fmla="*/ 3703320 w 7696200"/>
            <a:gd name="connsiteY15" fmla="*/ 1445260 h 3252043"/>
            <a:gd name="connsiteX16" fmla="*/ 3810000 w 7696200"/>
            <a:gd name="connsiteY16" fmla="*/ 1384300 h 3252043"/>
            <a:gd name="connsiteX17" fmla="*/ 3901440 w 7696200"/>
            <a:gd name="connsiteY17" fmla="*/ 1369060 h 3252043"/>
            <a:gd name="connsiteX18" fmla="*/ 4023360 w 7696200"/>
            <a:gd name="connsiteY18" fmla="*/ 1323340 h 3252043"/>
            <a:gd name="connsiteX19" fmla="*/ 4160520 w 7696200"/>
            <a:gd name="connsiteY19" fmla="*/ 1277620 h 3252043"/>
            <a:gd name="connsiteX20" fmla="*/ 4236720 w 7696200"/>
            <a:gd name="connsiteY20" fmla="*/ 1262380 h 3252043"/>
            <a:gd name="connsiteX21" fmla="*/ 4389120 w 7696200"/>
            <a:gd name="connsiteY21" fmla="*/ 1216660 h 3252043"/>
            <a:gd name="connsiteX22" fmla="*/ 4450080 w 7696200"/>
            <a:gd name="connsiteY22" fmla="*/ 1201420 h 3252043"/>
            <a:gd name="connsiteX23" fmla="*/ 4495800 w 7696200"/>
            <a:gd name="connsiteY23" fmla="*/ 1186180 h 3252043"/>
            <a:gd name="connsiteX24" fmla="*/ 4617720 w 7696200"/>
            <a:gd name="connsiteY24" fmla="*/ 1155700 h 3252043"/>
            <a:gd name="connsiteX25" fmla="*/ 4663440 w 7696200"/>
            <a:gd name="connsiteY25" fmla="*/ 1125220 h 3252043"/>
            <a:gd name="connsiteX26" fmla="*/ 6172200 w 7696200"/>
            <a:gd name="connsiteY26" fmla="*/ 204043 h 3252043"/>
            <a:gd name="connsiteX27" fmla="*/ 4953000 w 7696200"/>
            <a:gd name="connsiteY27" fmla="*/ 889843 h 3252043"/>
            <a:gd name="connsiteX28" fmla="*/ 6096000 w 7696200"/>
            <a:gd name="connsiteY28" fmla="*/ 204043 h 3252043"/>
            <a:gd name="connsiteX29" fmla="*/ 6111240 w 7696200"/>
            <a:gd name="connsiteY29" fmla="*/ 219283 h 3252043"/>
            <a:gd name="connsiteX30" fmla="*/ 4937760 w 7696200"/>
            <a:gd name="connsiteY30" fmla="*/ 1033780 h 3252043"/>
            <a:gd name="connsiteX31" fmla="*/ 4983480 w 7696200"/>
            <a:gd name="connsiteY31" fmla="*/ 1018540 h 3252043"/>
            <a:gd name="connsiteX32" fmla="*/ 5090160 w 7696200"/>
            <a:gd name="connsiteY32" fmla="*/ 972820 h 3252043"/>
            <a:gd name="connsiteX33" fmla="*/ 5135880 w 7696200"/>
            <a:gd name="connsiteY33" fmla="*/ 942340 h 3252043"/>
            <a:gd name="connsiteX34" fmla="*/ 5257800 w 7696200"/>
            <a:gd name="connsiteY34" fmla="*/ 896620 h 3252043"/>
            <a:gd name="connsiteX35" fmla="*/ 5349240 w 7696200"/>
            <a:gd name="connsiteY35" fmla="*/ 850900 h 3252043"/>
            <a:gd name="connsiteX36" fmla="*/ 5623560 w 7696200"/>
            <a:gd name="connsiteY36" fmla="*/ 713740 h 3252043"/>
            <a:gd name="connsiteX37" fmla="*/ 5760720 w 7696200"/>
            <a:gd name="connsiteY37" fmla="*/ 652780 h 3252043"/>
            <a:gd name="connsiteX38" fmla="*/ 5867400 w 7696200"/>
            <a:gd name="connsiteY38" fmla="*/ 607060 h 3252043"/>
            <a:gd name="connsiteX39" fmla="*/ 5943600 w 7696200"/>
            <a:gd name="connsiteY39" fmla="*/ 432643 h 3252043"/>
            <a:gd name="connsiteX40" fmla="*/ 6050280 w 7696200"/>
            <a:gd name="connsiteY40" fmla="*/ 515620 h 3252043"/>
            <a:gd name="connsiteX41" fmla="*/ 6187440 w 7696200"/>
            <a:gd name="connsiteY41" fmla="*/ 469900 h 3252043"/>
            <a:gd name="connsiteX42" fmla="*/ 6233160 w 7696200"/>
            <a:gd name="connsiteY42" fmla="*/ 454660 h 3252043"/>
            <a:gd name="connsiteX43" fmla="*/ 6477000 w 7696200"/>
            <a:gd name="connsiteY43" fmla="*/ 127843 h 3252043"/>
            <a:gd name="connsiteX44" fmla="*/ 7040880 w 7696200"/>
            <a:gd name="connsiteY44" fmla="*/ 73660 h 3252043"/>
            <a:gd name="connsiteX45" fmla="*/ 6842760 w 7696200"/>
            <a:gd name="connsiteY45" fmla="*/ 5923 h 3252043"/>
            <a:gd name="connsiteX46" fmla="*/ 7086600 w 7696200"/>
            <a:gd name="connsiteY46" fmla="*/ 58420 h 3252043"/>
            <a:gd name="connsiteX47" fmla="*/ 7147560 w 7696200"/>
            <a:gd name="connsiteY47" fmla="*/ 43180 h 3252043"/>
            <a:gd name="connsiteX48" fmla="*/ 7604760 w 7696200"/>
            <a:gd name="connsiteY48" fmla="*/ 27940 h 3252043"/>
            <a:gd name="connsiteX49" fmla="*/ 7635240 w 7696200"/>
            <a:gd name="connsiteY49" fmla="*/ 73660 h 3252043"/>
            <a:gd name="connsiteX50" fmla="*/ 7650480 w 7696200"/>
            <a:gd name="connsiteY50" fmla="*/ 149860 h 3252043"/>
            <a:gd name="connsiteX51" fmla="*/ 7696200 w 7696200"/>
            <a:gd name="connsiteY51" fmla="*/ 271780 h 3252043"/>
            <a:gd name="connsiteX52" fmla="*/ 7680960 w 7696200"/>
            <a:gd name="connsiteY52" fmla="*/ 1780540 h 3252043"/>
            <a:gd name="connsiteX53" fmla="*/ 7620000 w 7696200"/>
            <a:gd name="connsiteY53" fmla="*/ 1856740 h 3252043"/>
            <a:gd name="connsiteX54" fmla="*/ 7513320 w 7696200"/>
            <a:gd name="connsiteY54" fmla="*/ 1871980 h 3252043"/>
            <a:gd name="connsiteX55" fmla="*/ 7467600 w 7696200"/>
            <a:gd name="connsiteY55" fmla="*/ 1902460 h 3252043"/>
            <a:gd name="connsiteX56" fmla="*/ 7254240 w 7696200"/>
            <a:gd name="connsiteY56" fmla="*/ 1978660 h 3252043"/>
            <a:gd name="connsiteX57" fmla="*/ 7269480 w 7696200"/>
            <a:gd name="connsiteY57" fmla="*/ 2017603 h 3252043"/>
            <a:gd name="connsiteX58" fmla="*/ 5791200 w 7696200"/>
            <a:gd name="connsiteY58" fmla="*/ 2032843 h 3252043"/>
            <a:gd name="connsiteX59" fmla="*/ 7101840 w 7696200"/>
            <a:gd name="connsiteY59" fmla="*/ 2009140 h 3252043"/>
            <a:gd name="connsiteX60" fmla="*/ 6324600 w 7696200"/>
            <a:gd name="connsiteY60" fmla="*/ 2109043 h 3252043"/>
            <a:gd name="connsiteX61" fmla="*/ 5882640 w 7696200"/>
            <a:gd name="connsiteY61" fmla="*/ 2024380 h 3252043"/>
            <a:gd name="connsiteX62" fmla="*/ 5821680 w 7696200"/>
            <a:gd name="connsiteY62" fmla="*/ 2039620 h 3252043"/>
            <a:gd name="connsiteX63" fmla="*/ 5730240 w 7696200"/>
            <a:gd name="connsiteY63" fmla="*/ 2070100 h 3252043"/>
            <a:gd name="connsiteX64" fmla="*/ 5593080 w 7696200"/>
            <a:gd name="connsiteY64" fmla="*/ 2115820 h 3252043"/>
            <a:gd name="connsiteX65" fmla="*/ 5532120 w 7696200"/>
            <a:gd name="connsiteY65" fmla="*/ 2131060 h 3252043"/>
            <a:gd name="connsiteX66" fmla="*/ 5425440 w 7696200"/>
            <a:gd name="connsiteY66" fmla="*/ 2161540 h 3252043"/>
            <a:gd name="connsiteX67" fmla="*/ 5303520 w 7696200"/>
            <a:gd name="connsiteY67" fmla="*/ 2222500 h 3252043"/>
            <a:gd name="connsiteX68" fmla="*/ 5212080 w 7696200"/>
            <a:gd name="connsiteY68" fmla="*/ 2252980 h 3252043"/>
            <a:gd name="connsiteX69" fmla="*/ 5166360 w 7696200"/>
            <a:gd name="connsiteY69" fmla="*/ 2268220 h 3252043"/>
            <a:gd name="connsiteX70" fmla="*/ 5120640 w 7696200"/>
            <a:gd name="connsiteY70" fmla="*/ 2298700 h 3252043"/>
            <a:gd name="connsiteX71" fmla="*/ 4983480 w 7696200"/>
            <a:gd name="connsiteY71" fmla="*/ 2344420 h 3252043"/>
            <a:gd name="connsiteX72" fmla="*/ 4922520 w 7696200"/>
            <a:gd name="connsiteY72" fmla="*/ 2359660 h 3252043"/>
            <a:gd name="connsiteX73" fmla="*/ 4785360 w 7696200"/>
            <a:gd name="connsiteY73" fmla="*/ 2405380 h 3252043"/>
            <a:gd name="connsiteX74" fmla="*/ 4739640 w 7696200"/>
            <a:gd name="connsiteY74" fmla="*/ 2420620 h 3252043"/>
            <a:gd name="connsiteX75" fmla="*/ 4587240 w 7696200"/>
            <a:gd name="connsiteY75" fmla="*/ 2451100 h 3252043"/>
            <a:gd name="connsiteX76" fmla="*/ 4541520 w 7696200"/>
            <a:gd name="connsiteY76" fmla="*/ 2466340 h 3252043"/>
            <a:gd name="connsiteX77" fmla="*/ 4480560 w 7696200"/>
            <a:gd name="connsiteY77" fmla="*/ 2481580 h 3252043"/>
            <a:gd name="connsiteX78" fmla="*/ 4389120 w 7696200"/>
            <a:gd name="connsiteY78" fmla="*/ 2512060 h 3252043"/>
            <a:gd name="connsiteX79" fmla="*/ 4236720 w 7696200"/>
            <a:gd name="connsiteY79" fmla="*/ 2542540 h 3252043"/>
            <a:gd name="connsiteX80" fmla="*/ 4160520 w 7696200"/>
            <a:gd name="connsiteY80" fmla="*/ 2557780 h 3252043"/>
            <a:gd name="connsiteX81" fmla="*/ 4069080 w 7696200"/>
            <a:gd name="connsiteY81" fmla="*/ 2588260 h 3252043"/>
            <a:gd name="connsiteX82" fmla="*/ 3916680 w 7696200"/>
            <a:gd name="connsiteY82" fmla="*/ 2618740 h 3252043"/>
            <a:gd name="connsiteX83" fmla="*/ 3825240 w 7696200"/>
            <a:gd name="connsiteY83" fmla="*/ 2649220 h 3252043"/>
            <a:gd name="connsiteX84" fmla="*/ 3779520 w 7696200"/>
            <a:gd name="connsiteY84" fmla="*/ 2664460 h 3252043"/>
            <a:gd name="connsiteX85" fmla="*/ 3657600 w 7696200"/>
            <a:gd name="connsiteY85" fmla="*/ 2694940 h 3252043"/>
            <a:gd name="connsiteX86" fmla="*/ 3200400 w 7696200"/>
            <a:gd name="connsiteY86" fmla="*/ 2794843 h 3252043"/>
            <a:gd name="connsiteX87" fmla="*/ 2895600 w 7696200"/>
            <a:gd name="connsiteY87" fmla="*/ 2794843 h 3252043"/>
            <a:gd name="connsiteX88" fmla="*/ 2743200 w 7696200"/>
            <a:gd name="connsiteY88" fmla="*/ 2718643 h 3252043"/>
            <a:gd name="connsiteX89" fmla="*/ 2667000 w 7696200"/>
            <a:gd name="connsiteY89" fmla="*/ 2718643 h 3252043"/>
            <a:gd name="connsiteX90" fmla="*/ 2362200 w 7696200"/>
            <a:gd name="connsiteY90" fmla="*/ 2642443 h 3252043"/>
            <a:gd name="connsiteX91" fmla="*/ 2286000 w 7696200"/>
            <a:gd name="connsiteY91" fmla="*/ 2642443 h 3252043"/>
            <a:gd name="connsiteX92" fmla="*/ 914400 w 7696200"/>
            <a:gd name="connsiteY92" fmla="*/ 2642443 h 3252043"/>
            <a:gd name="connsiteX93" fmla="*/ 1676400 w 7696200"/>
            <a:gd name="connsiteY93" fmla="*/ 2718643 h 3252043"/>
            <a:gd name="connsiteX94" fmla="*/ 2057400 w 7696200"/>
            <a:gd name="connsiteY94" fmla="*/ 2642443 h 3252043"/>
            <a:gd name="connsiteX95" fmla="*/ 731520 w 7696200"/>
            <a:gd name="connsiteY95" fmla="*/ 2771140 h 3252043"/>
            <a:gd name="connsiteX96" fmla="*/ 685800 w 7696200"/>
            <a:gd name="connsiteY96" fmla="*/ 2816860 h 3252043"/>
            <a:gd name="connsiteX97" fmla="*/ 655320 w 7696200"/>
            <a:gd name="connsiteY97" fmla="*/ 2862580 h 3252043"/>
            <a:gd name="connsiteX98" fmla="*/ 563880 w 7696200"/>
            <a:gd name="connsiteY98" fmla="*/ 2938780 h 3252043"/>
            <a:gd name="connsiteX99" fmla="*/ 502920 w 7696200"/>
            <a:gd name="connsiteY99" fmla="*/ 2954020 h 3252043"/>
            <a:gd name="connsiteX100" fmla="*/ 411480 w 7696200"/>
            <a:gd name="connsiteY100" fmla="*/ 2999740 h 3252043"/>
            <a:gd name="connsiteX101" fmla="*/ 76200 w 7696200"/>
            <a:gd name="connsiteY101" fmla="*/ 3252043 h 3252043"/>
            <a:gd name="connsiteX102" fmla="*/ 0 w 7696200"/>
            <a:gd name="connsiteY102" fmla="*/ 2718643 h 3252043"/>
            <a:gd name="connsiteX103" fmla="*/ 91440 w 7696200"/>
            <a:gd name="connsiteY103" fmla="*/ 2657683 h 3252043"/>
            <a:gd name="connsiteX104" fmla="*/ 457200 w 7696200"/>
            <a:gd name="connsiteY104" fmla="*/ 2413843 h 3252043"/>
            <a:gd name="connsiteX105" fmla="*/ 609600 w 7696200"/>
            <a:gd name="connsiteY105" fmla="*/ 2337643 h 3252043"/>
            <a:gd name="connsiteX106" fmla="*/ 1219200 w 7696200"/>
            <a:gd name="connsiteY106" fmla="*/ 2032843 h 3252043"/>
            <a:gd name="connsiteX107" fmla="*/ 1021080 w 7696200"/>
            <a:gd name="connsiteY107" fmla="*/ 2154763 h 3252043"/>
            <a:gd name="connsiteX108" fmla="*/ 2133600 w 7696200"/>
            <a:gd name="connsiteY108" fmla="*/ 1575643 h 325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7696200" h="3252043">
              <a:moveTo>
                <a:pt x="1828800" y="1804243"/>
              </a:moveTo>
              <a:cubicBezTo>
                <a:pt x="1907540" y="1763603"/>
                <a:pt x="2156460" y="1788160"/>
                <a:pt x="2240280" y="1750060"/>
              </a:cubicBezTo>
              <a:cubicBezTo>
                <a:pt x="2264854" y="1741869"/>
                <a:pt x="2290878" y="1738759"/>
                <a:pt x="2316480" y="1734820"/>
              </a:cubicBezTo>
              <a:cubicBezTo>
                <a:pt x="2447987" y="1714588"/>
                <a:pt x="2230693" y="1672075"/>
                <a:pt x="2362200" y="1651843"/>
              </a:cubicBezTo>
              <a:cubicBezTo>
                <a:pt x="2436892" y="1640352"/>
                <a:pt x="2781617" y="1673789"/>
                <a:pt x="2849880" y="1658620"/>
              </a:cubicBezTo>
              <a:cubicBezTo>
                <a:pt x="2875166" y="1653001"/>
                <a:pt x="2900950" y="1649662"/>
                <a:pt x="2926080" y="1643380"/>
              </a:cubicBezTo>
              <a:cubicBezTo>
                <a:pt x="2941665" y="1639484"/>
                <a:pt x="1660902" y="1808470"/>
                <a:pt x="1676400" y="1804243"/>
              </a:cubicBezTo>
              <a:cubicBezTo>
                <a:pt x="1485900" y="1825974"/>
                <a:pt x="1668780" y="1762473"/>
                <a:pt x="1905000" y="1728043"/>
              </a:cubicBezTo>
              <a:cubicBezTo>
                <a:pt x="2141220" y="1693613"/>
                <a:pt x="2847340" y="1632091"/>
                <a:pt x="3093720" y="1597660"/>
              </a:cubicBezTo>
              <a:cubicBezTo>
                <a:pt x="3159100" y="1581315"/>
                <a:pt x="3193423" y="1580767"/>
                <a:pt x="3261360" y="1567180"/>
              </a:cubicBezTo>
              <a:cubicBezTo>
                <a:pt x="3281899" y="1563072"/>
                <a:pt x="3301840" y="1556329"/>
                <a:pt x="3322320" y="1551940"/>
              </a:cubicBezTo>
              <a:cubicBezTo>
                <a:pt x="3372976" y="1541085"/>
                <a:pt x="3423920" y="1531620"/>
                <a:pt x="3474720" y="1521460"/>
              </a:cubicBezTo>
              <a:cubicBezTo>
                <a:pt x="3506225" y="1515159"/>
                <a:pt x="3535680" y="1501140"/>
                <a:pt x="3566160" y="1490980"/>
              </a:cubicBezTo>
              <a:lnTo>
                <a:pt x="3611880" y="1475740"/>
              </a:lnTo>
              <a:lnTo>
                <a:pt x="3657600" y="1460500"/>
              </a:lnTo>
              <a:lnTo>
                <a:pt x="3703320" y="1445260"/>
              </a:lnTo>
              <a:cubicBezTo>
                <a:pt x="3733931" y="1424853"/>
                <a:pt x="3774844" y="1394847"/>
                <a:pt x="3810000" y="1384300"/>
              </a:cubicBezTo>
              <a:cubicBezTo>
                <a:pt x="3839597" y="1375421"/>
                <a:pt x="3870960" y="1374140"/>
                <a:pt x="3901440" y="1369060"/>
              </a:cubicBezTo>
              <a:cubicBezTo>
                <a:pt x="4003641" y="1317960"/>
                <a:pt x="3919610" y="1354465"/>
                <a:pt x="4023360" y="1323340"/>
              </a:cubicBezTo>
              <a:lnTo>
                <a:pt x="4160520" y="1277620"/>
              </a:lnTo>
              <a:cubicBezTo>
                <a:pt x="4185094" y="1269429"/>
                <a:pt x="4211434" y="1267999"/>
                <a:pt x="4236720" y="1262380"/>
              </a:cubicBezTo>
              <a:cubicBezTo>
                <a:pt x="4305817" y="1247025"/>
                <a:pt x="4313140" y="1241987"/>
                <a:pt x="4389120" y="1216660"/>
              </a:cubicBezTo>
              <a:cubicBezTo>
                <a:pt x="4408991" y="1210036"/>
                <a:pt x="4429941" y="1207174"/>
                <a:pt x="4450080" y="1201420"/>
              </a:cubicBezTo>
              <a:cubicBezTo>
                <a:pt x="4465526" y="1197007"/>
                <a:pt x="4480215" y="1190076"/>
                <a:pt x="4495800" y="1186180"/>
              </a:cubicBezTo>
              <a:lnTo>
                <a:pt x="4617720" y="1155700"/>
              </a:lnTo>
              <a:cubicBezTo>
                <a:pt x="4632960" y="1145540"/>
                <a:pt x="4646702" y="1132659"/>
                <a:pt x="4663440" y="1125220"/>
              </a:cubicBezTo>
              <a:cubicBezTo>
                <a:pt x="4692800" y="1112171"/>
                <a:pt x="6141720" y="214203"/>
                <a:pt x="6172200" y="204043"/>
              </a:cubicBezTo>
              <a:cubicBezTo>
                <a:pt x="5933440" y="414582"/>
                <a:pt x="5158740" y="751554"/>
                <a:pt x="4953000" y="889843"/>
              </a:cubicBezTo>
              <a:cubicBezTo>
                <a:pt x="4785360" y="981283"/>
                <a:pt x="6098540" y="180054"/>
                <a:pt x="6096000" y="204043"/>
              </a:cubicBezTo>
              <a:cubicBezTo>
                <a:pt x="6289040" y="92283"/>
                <a:pt x="6868160" y="4794"/>
                <a:pt x="6111240" y="219283"/>
              </a:cubicBezTo>
              <a:cubicBezTo>
                <a:pt x="5918200" y="357572"/>
                <a:pt x="5125720" y="900571"/>
                <a:pt x="4937760" y="1033780"/>
              </a:cubicBezTo>
              <a:lnTo>
                <a:pt x="4983480" y="1018540"/>
              </a:lnTo>
              <a:cubicBezTo>
                <a:pt x="5098263" y="942018"/>
                <a:pt x="4952384" y="1031867"/>
                <a:pt x="5090160" y="972820"/>
              </a:cubicBezTo>
              <a:cubicBezTo>
                <a:pt x="5106995" y="965605"/>
                <a:pt x="5119497" y="950531"/>
                <a:pt x="5135880" y="942340"/>
              </a:cubicBezTo>
              <a:cubicBezTo>
                <a:pt x="5172326" y="924117"/>
                <a:pt x="5218230" y="909810"/>
                <a:pt x="5257800" y="896620"/>
              </a:cubicBezTo>
              <a:cubicBezTo>
                <a:pt x="5388827" y="809269"/>
                <a:pt x="5223047" y="913996"/>
                <a:pt x="5349240" y="850900"/>
              </a:cubicBezTo>
              <a:lnTo>
                <a:pt x="5623560" y="713740"/>
              </a:lnTo>
              <a:cubicBezTo>
                <a:pt x="5692140" y="680720"/>
                <a:pt x="5720080" y="670560"/>
                <a:pt x="5760720" y="652780"/>
              </a:cubicBezTo>
              <a:cubicBezTo>
                <a:pt x="5927138" y="541835"/>
                <a:pt x="5670577" y="705472"/>
                <a:pt x="5867400" y="607060"/>
              </a:cubicBezTo>
              <a:cubicBezTo>
                <a:pt x="5900165" y="590677"/>
                <a:pt x="5913120" y="452963"/>
                <a:pt x="5943600" y="432643"/>
              </a:cubicBezTo>
              <a:cubicBezTo>
                <a:pt x="5970333" y="414821"/>
                <a:pt x="6019800" y="525780"/>
                <a:pt x="6050280" y="515620"/>
              </a:cubicBezTo>
              <a:cubicBezTo>
                <a:pt x="6090920" y="521829"/>
                <a:pt x="6156960" y="480060"/>
                <a:pt x="6187440" y="469900"/>
              </a:cubicBezTo>
              <a:cubicBezTo>
                <a:pt x="6203025" y="466004"/>
                <a:pt x="6217920" y="459740"/>
                <a:pt x="6233160" y="454660"/>
              </a:cubicBezTo>
              <a:cubicBezTo>
                <a:pt x="6281420" y="397651"/>
                <a:pt x="6342380" y="191343"/>
                <a:pt x="6477000" y="127843"/>
              </a:cubicBezTo>
              <a:cubicBezTo>
                <a:pt x="6839438" y="7252"/>
                <a:pt x="6963808" y="92928"/>
                <a:pt x="7040880" y="73660"/>
              </a:cubicBezTo>
              <a:cubicBezTo>
                <a:pt x="7101840" y="53340"/>
                <a:pt x="6835140" y="8463"/>
                <a:pt x="6842760" y="5923"/>
              </a:cubicBezTo>
              <a:cubicBezTo>
                <a:pt x="6850380" y="3383"/>
                <a:pt x="7035800" y="52211"/>
                <a:pt x="7086600" y="58420"/>
              </a:cubicBezTo>
              <a:cubicBezTo>
                <a:pt x="7106739" y="52666"/>
                <a:pt x="7127421" y="48934"/>
                <a:pt x="7147560" y="43180"/>
              </a:cubicBezTo>
              <a:cubicBezTo>
                <a:pt x="7233920" y="38100"/>
                <a:pt x="7523480" y="22860"/>
                <a:pt x="7604760" y="27940"/>
              </a:cubicBezTo>
              <a:cubicBezTo>
                <a:pt x="7617712" y="40892"/>
                <a:pt x="7625080" y="58420"/>
                <a:pt x="7635240" y="73660"/>
              </a:cubicBezTo>
              <a:cubicBezTo>
                <a:pt x="7640320" y="99060"/>
                <a:pt x="7641385" y="125606"/>
                <a:pt x="7650480" y="149860"/>
              </a:cubicBezTo>
              <a:cubicBezTo>
                <a:pt x="7660640" y="182880"/>
                <a:pt x="7691120" y="0"/>
                <a:pt x="7696200" y="271780"/>
              </a:cubicBezTo>
              <a:cubicBezTo>
                <a:pt x="7691120" y="774700"/>
                <a:pt x="7690820" y="1277691"/>
                <a:pt x="7680960" y="1780540"/>
              </a:cubicBezTo>
              <a:cubicBezTo>
                <a:pt x="7680215" y="1818549"/>
                <a:pt x="7655956" y="1845953"/>
                <a:pt x="7620000" y="1856740"/>
              </a:cubicBezTo>
              <a:cubicBezTo>
                <a:pt x="7585594" y="1867062"/>
                <a:pt x="7548880" y="1866900"/>
                <a:pt x="7513320" y="1871980"/>
              </a:cubicBezTo>
              <a:cubicBezTo>
                <a:pt x="7498080" y="1882140"/>
                <a:pt x="7484435" y="1895245"/>
                <a:pt x="7467600" y="1902460"/>
              </a:cubicBezTo>
              <a:cubicBezTo>
                <a:pt x="7424420" y="1920240"/>
                <a:pt x="7287260" y="1959470"/>
                <a:pt x="7254240" y="1978660"/>
              </a:cubicBezTo>
              <a:cubicBezTo>
                <a:pt x="7221220" y="1997850"/>
                <a:pt x="7513320" y="2008573"/>
                <a:pt x="7269480" y="2017603"/>
              </a:cubicBezTo>
              <a:cubicBezTo>
                <a:pt x="7025640" y="2026633"/>
                <a:pt x="5819140" y="2034253"/>
                <a:pt x="5791200" y="2032843"/>
              </a:cubicBezTo>
              <a:cubicBezTo>
                <a:pt x="5770661" y="2036951"/>
                <a:pt x="7122779" y="2008641"/>
                <a:pt x="7101840" y="2009140"/>
              </a:cubicBezTo>
              <a:cubicBezTo>
                <a:pt x="7190740" y="2006600"/>
                <a:pt x="6527800" y="2106503"/>
                <a:pt x="6324600" y="2109043"/>
              </a:cubicBezTo>
              <a:lnTo>
                <a:pt x="5882640" y="2024380"/>
              </a:lnTo>
              <a:cubicBezTo>
                <a:pt x="5862320" y="2029460"/>
                <a:pt x="5841742" y="2033601"/>
                <a:pt x="5821680" y="2039620"/>
              </a:cubicBezTo>
              <a:cubicBezTo>
                <a:pt x="5790906" y="2048852"/>
                <a:pt x="5760720" y="2059940"/>
                <a:pt x="5730240" y="2070100"/>
              </a:cubicBezTo>
              <a:lnTo>
                <a:pt x="5593080" y="2115820"/>
              </a:lnTo>
              <a:cubicBezTo>
                <a:pt x="5573209" y="2122444"/>
                <a:pt x="5552259" y="2125306"/>
                <a:pt x="5532120" y="2131060"/>
              </a:cubicBezTo>
              <a:cubicBezTo>
                <a:pt x="5379075" y="2174787"/>
                <a:pt x="5616011" y="2113897"/>
                <a:pt x="5425440" y="2161540"/>
              </a:cubicBezTo>
              <a:cubicBezTo>
                <a:pt x="5364446" y="2202202"/>
                <a:pt x="5385541" y="2192674"/>
                <a:pt x="5303520" y="2222500"/>
              </a:cubicBezTo>
              <a:cubicBezTo>
                <a:pt x="5273326" y="2233480"/>
                <a:pt x="5242560" y="2242820"/>
                <a:pt x="5212080" y="2252980"/>
              </a:cubicBezTo>
              <a:lnTo>
                <a:pt x="5166360" y="2268220"/>
              </a:lnTo>
              <a:cubicBezTo>
                <a:pt x="5151120" y="2278380"/>
                <a:pt x="5137378" y="2291261"/>
                <a:pt x="5120640" y="2298700"/>
              </a:cubicBezTo>
              <a:lnTo>
                <a:pt x="4983480" y="2344420"/>
              </a:lnTo>
              <a:cubicBezTo>
                <a:pt x="4963609" y="2351044"/>
                <a:pt x="4942582" y="2353641"/>
                <a:pt x="4922520" y="2359660"/>
              </a:cubicBezTo>
              <a:lnTo>
                <a:pt x="4785360" y="2405380"/>
              </a:lnTo>
              <a:cubicBezTo>
                <a:pt x="4770120" y="2410460"/>
                <a:pt x="4755486" y="2417979"/>
                <a:pt x="4739640" y="2420620"/>
              </a:cubicBezTo>
              <a:cubicBezTo>
                <a:pt x="4667787" y="2432595"/>
                <a:pt x="4650896" y="2432912"/>
                <a:pt x="4587240" y="2451100"/>
              </a:cubicBezTo>
              <a:cubicBezTo>
                <a:pt x="4571794" y="2455513"/>
                <a:pt x="4556966" y="2461927"/>
                <a:pt x="4541520" y="2466340"/>
              </a:cubicBezTo>
              <a:cubicBezTo>
                <a:pt x="4521381" y="2472094"/>
                <a:pt x="4500622" y="2475561"/>
                <a:pt x="4480560" y="2481580"/>
              </a:cubicBezTo>
              <a:cubicBezTo>
                <a:pt x="4449786" y="2490812"/>
                <a:pt x="4420625" y="2505759"/>
                <a:pt x="4389120" y="2512060"/>
              </a:cubicBezTo>
              <a:lnTo>
                <a:pt x="4236720" y="2542540"/>
              </a:lnTo>
              <a:cubicBezTo>
                <a:pt x="4211320" y="2547620"/>
                <a:pt x="4185094" y="2549589"/>
                <a:pt x="4160520" y="2557780"/>
              </a:cubicBezTo>
              <a:cubicBezTo>
                <a:pt x="4130040" y="2567940"/>
                <a:pt x="4100585" y="2581959"/>
                <a:pt x="4069080" y="2588260"/>
              </a:cubicBezTo>
              <a:cubicBezTo>
                <a:pt x="4018280" y="2598420"/>
                <a:pt x="3965828" y="2602357"/>
                <a:pt x="3916680" y="2618740"/>
              </a:cubicBezTo>
              <a:lnTo>
                <a:pt x="3825240" y="2649220"/>
              </a:lnTo>
              <a:lnTo>
                <a:pt x="3779520" y="2664460"/>
              </a:lnTo>
              <a:cubicBezTo>
                <a:pt x="3739779" y="2677707"/>
                <a:pt x="3657600" y="2694940"/>
                <a:pt x="3657600" y="2694940"/>
              </a:cubicBezTo>
              <a:cubicBezTo>
                <a:pt x="3571240" y="2693811"/>
                <a:pt x="3327400" y="2778193"/>
                <a:pt x="3200400" y="2794843"/>
              </a:cubicBezTo>
              <a:cubicBezTo>
                <a:pt x="3073400" y="2811493"/>
                <a:pt x="2966720" y="2798793"/>
                <a:pt x="2895600" y="2794843"/>
              </a:cubicBezTo>
              <a:cubicBezTo>
                <a:pt x="2771084" y="2782391"/>
                <a:pt x="2848994" y="2736275"/>
                <a:pt x="2743200" y="2718643"/>
              </a:cubicBezTo>
              <a:cubicBezTo>
                <a:pt x="2707768" y="2712738"/>
                <a:pt x="2702432" y="2724548"/>
                <a:pt x="2667000" y="2718643"/>
              </a:cubicBezTo>
              <a:cubicBezTo>
                <a:pt x="2596634" y="2706915"/>
                <a:pt x="2433385" y="2660239"/>
                <a:pt x="2362200" y="2642443"/>
              </a:cubicBezTo>
              <a:cubicBezTo>
                <a:pt x="2302244" y="2627454"/>
                <a:pt x="2286000" y="2642443"/>
                <a:pt x="2286000" y="2642443"/>
              </a:cubicBezTo>
              <a:cubicBezTo>
                <a:pt x="1981200" y="2667843"/>
                <a:pt x="1234440" y="2647523"/>
                <a:pt x="914400" y="2642443"/>
              </a:cubicBezTo>
              <a:cubicBezTo>
                <a:pt x="812800" y="2655143"/>
                <a:pt x="1485900" y="2718643"/>
                <a:pt x="1676400" y="2718643"/>
              </a:cubicBezTo>
              <a:cubicBezTo>
                <a:pt x="1866900" y="2718643"/>
                <a:pt x="2009140" y="2659094"/>
                <a:pt x="2057400" y="2642443"/>
              </a:cubicBezTo>
              <a:lnTo>
                <a:pt x="731520" y="2771140"/>
              </a:lnTo>
              <a:cubicBezTo>
                <a:pt x="718993" y="2788678"/>
                <a:pt x="699598" y="2800303"/>
                <a:pt x="685800" y="2816860"/>
              </a:cubicBezTo>
              <a:cubicBezTo>
                <a:pt x="674074" y="2830931"/>
                <a:pt x="667046" y="2848509"/>
                <a:pt x="655320" y="2862580"/>
              </a:cubicBezTo>
              <a:cubicBezTo>
                <a:pt x="634977" y="2886992"/>
                <a:pt x="594960" y="2925460"/>
                <a:pt x="563880" y="2938780"/>
              </a:cubicBezTo>
              <a:cubicBezTo>
                <a:pt x="544628" y="2947031"/>
                <a:pt x="523240" y="2948940"/>
                <a:pt x="502920" y="2954020"/>
              </a:cubicBezTo>
              <a:cubicBezTo>
                <a:pt x="371893" y="3041371"/>
                <a:pt x="537673" y="2936644"/>
                <a:pt x="411480" y="2999740"/>
              </a:cubicBezTo>
              <a:cubicBezTo>
                <a:pt x="395097" y="3007931"/>
                <a:pt x="91440" y="3241883"/>
                <a:pt x="76200" y="3252043"/>
              </a:cubicBezTo>
              <a:cubicBezTo>
                <a:pt x="7620" y="3205194"/>
                <a:pt x="45720" y="2780732"/>
                <a:pt x="0" y="2718643"/>
              </a:cubicBezTo>
              <a:lnTo>
                <a:pt x="91440" y="2657683"/>
              </a:lnTo>
              <a:lnTo>
                <a:pt x="457200" y="2413843"/>
              </a:lnTo>
              <a:lnTo>
                <a:pt x="609600" y="2337643"/>
              </a:lnTo>
              <a:lnTo>
                <a:pt x="1219200" y="2032843"/>
              </a:lnTo>
              <a:cubicBezTo>
                <a:pt x="1153160" y="2073483"/>
                <a:pt x="1620520" y="1824563"/>
                <a:pt x="1021080" y="2154763"/>
              </a:cubicBezTo>
              <a:lnTo>
                <a:pt x="2133600" y="1575643"/>
              </a:lnTo>
            </a:path>
          </a:pathLst>
        </a:custGeom>
        <a:noFill xmlns:a="http://schemas.openxmlformats.org/drawingml/2006/main"/>
        <a:effectLst xmlns:a="http://schemas.openxmlformats.org/drawingml/2006/main">
          <a:softEdge rad="127000"/>
        </a:effectLst>
      </cdr:spPr>
      <cdr:style>
        <a:lnRef xmlns:a="http://schemas.openxmlformats.org/drawingml/2006/main" idx="1">
          <a:schemeClr val="accent1"/>
        </a:lnRef>
        <a:fillRef xmlns:a="http://schemas.openxmlformats.org/drawingml/2006/main" idx="1001">
          <a:schemeClr val="lt2"/>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0.89583</cdr:x>
      <cdr:y>0.24419</cdr:y>
    </cdr:from>
    <cdr:to>
      <cdr:x>0.91667</cdr:x>
      <cdr:y>0.41861</cdr:y>
    </cdr:to>
    <cdr:sp macro="" textlink="">
      <cdr:nvSpPr>
        <cdr:cNvPr id="14" name="Up Arrow 13"/>
        <cdr:cNvSpPr/>
      </cdr:nvSpPr>
      <cdr:spPr>
        <a:xfrm xmlns:a="http://schemas.openxmlformats.org/drawingml/2006/main">
          <a:off x="6553200" y="1066800"/>
          <a:ext cx="152400" cy="762010"/>
        </a:xfrm>
        <a:prstGeom xmlns:a="http://schemas.openxmlformats.org/drawingml/2006/main" prst="upArrow">
          <a:avLst/>
        </a:prstGeom>
        <a:ln xmlns:a="http://schemas.openxmlformats.org/drawingml/2006/main" w="190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0.89583</cdr:x>
      <cdr:y>0.48837</cdr:y>
    </cdr:from>
    <cdr:to>
      <cdr:x>0.91667</cdr:x>
      <cdr:y>0.61046</cdr:y>
    </cdr:to>
    <cdr:sp macro="" textlink="">
      <cdr:nvSpPr>
        <cdr:cNvPr id="17" name="Up Arrow 16"/>
        <cdr:cNvSpPr/>
      </cdr:nvSpPr>
      <cdr:spPr>
        <a:xfrm xmlns:a="http://schemas.openxmlformats.org/drawingml/2006/main" rot="10800000">
          <a:off x="6553198" y="2133598"/>
          <a:ext cx="152401" cy="533401"/>
        </a:xfrm>
        <a:prstGeom xmlns:a="http://schemas.openxmlformats.org/drawingml/2006/main" prst="upArrow">
          <a:avLst/>
        </a:prstGeom>
        <a:solidFill xmlns:a="http://schemas.openxmlformats.org/drawingml/2006/main">
          <a:srgbClr val="4F81BD"/>
        </a:solidFill>
        <a:ln xmlns:a="http://schemas.openxmlformats.org/drawingml/2006/main" w="1905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en-US" dirty="0"/>
        </a:p>
      </cdr:txBody>
    </cdr:sp>
  </cdr:relSizeAnchor>
  <cdr:relSizeAnchor xmlns:cdr="http://schemas.openxmlformats.org/drawingml/2006/chartDrawing">
    <cdr:from>
      <cdr:x>0.30208</cdr:x>
      <cdr:y>0.19186</cdr:y>
    </cdr:from>
    <cdr:to>
      <cdr:x>0.72917</cdr:x>
      <cdr:y>0.24419</cdr:y>
    </cdr:to>
    <cdr:sp macro="" textlink="">
      <cdr:nvSpPr>
        <cdr:cNvPr id="9" name="TextBox 8"/>
        <cdr:cNvSpPr txBox="1"/>
      </cdr:nvSpPr>
      <cdr:spPr>
        <a:xfrm xmlns:a="http://schemas.openxmlformats.org/drawingml/2006/main">
          <a:off x="2209800" y="838200"/>
          <a:ext cx="3124200" cy="228600"/>
        </a:xfrm>
        <a:prstGeom xmlns:a="http://schemas.openxmlformats.org/drawingml/2006/main" prst="rect">
          <a:avLst/>
        </a:prstGeom>
        <a:ln xmlns:a="http://schemas.openxmlformats.org/drawingml/2006/main" w="3175">
          <a:solidFill>
            <a:schemeClr val="accent1"/>
          </a:solidFill>
        </a:ln>
      </cdr:spPr>
      <cdr:txBody>
        <a:bodyPr xmlns:a="http://schemas.openxmlformats.org/drawingml/2006/main" vertOverflow="clip" wrap="square" rtlCol="0"/>
        <a:lstStyle xmlns:a="http://schemas.openxmlformats.org/drawingml/2006/main"/>
        <a:p xmlns:a="http://schemas.openxmlformats.org/drawingml/2006/main">
          <a:r>
            <a:rPr lang="en-US" sz="1200" dirty="0" smtClean="0">
              <a:solidFill>
                <a:schemeClr val="accent5"/>
              </a:solidFill>
            </a:rPr>
            <a:t>TOTAL REVENUES (5.4% ANNUAL GROWTH)</a:t>
          </a:r>
          <a:endParaRPr lang="en-US" sz="1200" dirty="0">
            <a:solidFill>
              <a:schemeClr val="accent5"/>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0.28981</cdr:x>
      <cdr:y>0.33576</cdr:y>
    </cdr:from>
    <cdr:to>
      <cdr:x>0.30741</cdr:x>
      <cdr:y>0.66215</cdr:y>
    </cdr:to>
    <cdr:sp macro="" textlink="">
      <cdr:nvSpPr>
        <cdr:cNvPr id="2" name="TextBox 1"/>
        <cdr:cNvSpPr txBox="1"/>
      </cdr:nvSpPr>
      <cdr:spPr>
        <a:xfrm xmlns:a="http://schemas.openxmlformats.org/drawingml/2006/main">
          <a:off x="2385060" y="1842137"/>
          <a:ext cx="144780" cy="1790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0.78922</cdr:y>
    </cdr:from>
    <cdr:to>
      <cdr:x>0.4233</cdr:x>
      <cdr:y>1</cdr:y>
    </cdr:to>
    <cdr:sp macro="" textlink="">
      <cdr:nvSpPr>
        <cdr:cNvPr id="4" name="TextBox 3"/>
        <cdr:cNvSpPr txBox="1"/>
      </cdr:nvSpPr>
      <cdr:spPr>
        <a:xfrm xmlns:a="http://schemas.openxmlformats.org/drawingml/2006/main">
          <a:off x="-381000" y="3276600"/>
          <a:ext cx="3064236" cy="867335"/>
        </a:xfrm>
        <a:prstGeom xmlns:a="http://schemas.openxmlformats.org/drawingml/2006/main" prst="rect">
          <a:avLst/>
        </a:prstGeom>
        <a:ln xmlns:a="http://schemas.openxmlformats.org/drawingml/2006/main" w="19050">
          <a:noFill/>
        </a:ln>
      </cdr:spPr>
      <cdr:txBody>
        <a:bodyPr xmlns:a="http://schemas.openxmlformats.org/drawingml/2006/main" vertOverflow="clip" wrap="square" rtlCol="0"/>
        <a:lstStyle xmlns:a="http://schemas.openxmlformats.org/drawingml/2006/main"/>
        <a:p xmlns:a="http://schemas.openxmlformats.org/drawingml/2006/main">
          <a:endParaRPr lang="en-US" sz="900" dirty="0"/>
        </a:p>
      </cdr:txBody>
    </cdr:sp>
  </cdr:relSizeAnchor>
  <cdr:relSizeAnchor xmlns:cdr="http://schemas.openxmlformats.org/drawingml/2006/chartDrawing">
    <cdr:from>
      <cdr:x>0.35108</cdr:x>
      <cdr:y>0.9375</cdr:y>
    </cdr:from>
    <cdr:to>
      <cdr:x>0.74653</cdr:x>
      <cdr:y>1</cdr:y>
    </cdr:to>
    <cdr:sp macro="" textlink="">
      <cdr:nvSpPr>
        <cdr:cNvPr id="5" name="Footer Placeholder 2"/>
        <cdr:cNvSpPr txBox="1">
          <a:spLocks xmlns:a="http://schemas.openxmlformats.org/drawingml/2006/main"/>
        </cdr:cNvSpPr>
      </cdr:nvSpPr>
      <cdr:spPr>
        <a:xfrm xmlns:a="http://schemas.openxmlformats.org/drawingml/2006/main">
          <a:off x="2773680" y="4292600"/>
          <a:ext cx="3124200" cy="279400"/>
        </a:xfrm>
        <a:prstGeom xmlns:a="http://schemas.openxmlformats.org/drawingml/2006/main" prst="rect">
          <a:avLst/>
        </a:prstGeom>
      </cdr:spPr>
      <cdr:txBody>
        <a:bodyPr xmlns:a="http://schemas.openxmlformats.org/drawingml/2006/main" vert="horz" lIns="91440" tIns="45720" rIns="91440" bIns="45720" rtlCol="0" anchor="ct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Calibri"/>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0.28981</cdr:x>
      <cdr:y>0.33576</cdr:y>
    </cdr:from>
    <cdr:to>
      <cdr:x>0.30741</cdr:x>
      <cdr:y>0.66215</cdr:y>
    </cdr:to>
    <cdr:sp macro="" textlink="">
      <cdr:nvSpPr>
        <cdr:cNvPr id="2" name="TextBox 1"/>
        <cdr:cNvSpPr txBox="1"/>
      </cdr:nvSpPr>
      <cdr:spPr>
        <a:xfrm xmlns:a="http://schemas.openxmlformats.org/drawingml/2006/main">
          <a:off x="2385060" y="1842137"/>
          <a:ext cx="144780" cy="1790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0.24172</cdr:x>
      <cdr:y>0.86729</cdr:y>
    </cdr:from>
    <cdr:to>
      <cdr:x>0.79448</cdr:x>
      <cdr:y>1</cdr:y>
    </cdr:to>
    <cdr:sp macro="" textlink="">
      <cdr:nvSpPr>
        <cdr:cNvPr id="3" name="TextBox 1"/>
        <cdr:cNvSpPr txBox="1"/>
      </cdr:nvSpPr>
      <cdr:spPr>
        <a:xfrm xmlns:a="http://schemas.openxmlformats.org/drawingml/2006/main">
          <a:off x="2095500" y="5890846"/>
          <a:ext cx="4791808" cy="8352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0.06519</cdr:x>
      <cdr:y>0.87108</cdr:y>
    </cdr:from>
    <cdr:to>
      <cdr:x>0.395</cdr:x>
      <cdr:y>0.9969</cdr:y>
    </cdr:to>
    <cdr:sp macro="" textlink="">
      <cdr:nvSpPr>
        <cdr:cNvPr id="4" name="TextBox 2"/>
        <cdr:cNvSpPr txBox="1"/>
      </cdr:nvSpPr>
      <cdr:spPr>
        <a:xfrm xmlns:a="http://schemas.openxmlformats.org/drawingml/2006/main">
          <a:off x="631902" y="5018049"/>
          <a:ext cx="3196683" cy="7248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0.08452</cdr:x>
      <cdr:y>0.86021</cdr:y>
    </cdr:from>
    <cdr:to>
      <cdr:x>0.5349</cdr:x>
      <cdr:y>0.9552</cdr:y>
    </cdr:to>
    <cdr:sp macro="" textlink="">
      <cdr:nvSpPr>
        <cdr:cNvPr id="5" name="TextBox 3"/>
        <cdr:cNvSpPr txBox="1"/>
      </cdr:nvSpPr>
      <cdr:spPr>
        <a:xfrm xmlns:a="http://schemas.openxmlformats.org/drawingml/2006/main">
          <a:off x="889001" y="6095998"/>
          <a:ext cx="4737100" cy="6731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baseline="0" dirty="0"/>
        </a:p>
      </cdr:txBody>
    </cdr:sp>
  </cdr:relSizeAnchor>
</c:userShapes>
</file>

<file path=ppt/drawings/drawing6.xml><?xml version="1.0" encoding="utf-8"?>
<c:userShapes xmlns:c="http://schemas.openxmlformats.org/drawingml/2006/chart">
  <cdr:relSizeAnchor xmlns:cdr="http://schemas.openxmlformats.org/drawingml/2006/chartDrawing">
    <cdr:from>
      <cdr:x>0.24172</cdr:x>
      <cdr:y>0.86729</cdr:y>
    </cdr:from>
    <cdr:to>
      <cdr:x>0.79448</cdr:x>
      <cdr:y>1</cdr:y>
    </cdr:to>
    <cdr:sp macro="" textlink="">
      <cdr:nvSpPr>
        <cdr:cNvPr id="2" name="TextBox 1"/>
        <cdr:cNvSpPr txBox="1"/>
      </cdr:nvSpPr>
      <cdr:spPr>
        <a:xfrm xmlns:a="http://schemas.openxmlformats.org/drawingml/2006/main">
          <a:off x="2095500" y="5890846"/>
          <a:ext cx="4791808" cy="8352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0.06519</cdr:x>
      <cdr:y>0.87108</cdr:y>
    </cdr:from>
    <cdr:to>
      <cdr:x>0.395</cdr:x>
      <cdr:y>0.9969</cdr:y>
    </cdr:to>
    <cdr:sp macro="" textlink="">
      <cdr:nvSpPr>
        <cdr:cNvPr id="3" name="TextBox 2"/>
        <cdr:cNvSpPr txBox="1"/>
      </cdr:nvSpPr>
      <cdr:spPr>
        <a:xfrm xmlns:a="http://schemas.openxmlformats.org/drawingml/2006/main">
          <a:off x="631902" y="5018049"/>
          <a:ext cx="3196683" cy="7248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0.01235</cdr:x>
      <cdr:y>0.83333</cdr:y>
    </cdr:from>
    <cdr:to>
      <cdr:x>0.50617</cdr:x>
      <cdr:y>1</cdr:y>
    </cdr:to>
    <cdr:sp macro="" textlink="">
      <cdr:nvSpPr>
        <cdr:cNvPr id="4" name="TextBox 3"/>
        <cdr:cNvSpPr txBox="1"/>
      </cdr:nvSpPr>
      <cdr:spPr>
        <a:xfrm xmlns:a="http://schemas.openxmlformats.org/drawingml/2006/main">
          <a:off x="91440" y="3810000"/>
          <a:ext cx="3657600" cy="762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t>Total</a:t>
          </a:r>
          <a:r>
            <a:rPr lang="en-US" sz="1000" baseline="0" dirty="0"/>
            <a:t> compensation components:</a:t>
          </a:r>
        </a:p>
        <a:p xmlns:a="http://schemas.openxmlformats.org/drawingml/2006/main">
          <a:r>
            <a:rPr lang="en-US" sz="1000" baseline="0" dirty="0"/>
            <a:t>--  salary at lowest step/column (adjusted to constant 185 service days)</a:t>
          </a:r>
        </a:p>
        <a:p xmlns:a="http://schemas.openxmlformats.org/drawingml/2006/main">
          <a:r>
            <a:rPr lang="en-US" sz="1000" baseline="0" dirty="0"/>
            <a:t>--  Maximum district contribution health benefits (family coverage)</a:t>
          </a:r>
        </a:p>
        <a:p xmlns:a="http://schemas.openxmlformats.org/drawingml/2006/main">
          <a:endParaRPr lang="en-US" sz="1100" baseline="0" dirty="0"/>
        </a:p>
      </cdr:txBody>
    </cdr:sp>
  </cdr:relSizeAnchor>
  <cdr:relSizeAnchor xmlns:cdr="http://schemas.openxmlformats.org/drawingml/2006/chartDrawing">
    <cdr:from>
      <cdr:x>0.87393</cdr:x>
      <cdr:y>0.36817</cdr:y>
    </cdr:from>
    <cdr:to>
      <cdr:x>0.87822</cdr:x>
      <cdr:y>0.52249</cdr:y>
    </cdr:to>
    <cdr:sp macro="" textlink="">
      <cdr:nvSpPr>
        <cdr:cNvPr id="5" name="TextBox 4"/>
        <cdr:cNvSpPr txBox="1"/>
      </cdr:nvSpPr>
      <cdr:spPr>
        <a:xfrm xmlns:a="http://schemas.openxmlformats.org/drawingml/2006/main" flipH="1">
          <a:off x="9314180" y="2120900"/>
          <a:ext cx="45719" cy="889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0.76984</cdr:x>
      <cdr:y>0.76389</cdr:y>
    </cdr:from>
    <cdr:to>
      <cdr:x>1</cdr:x>
      <cdr:y>1</cdr:y>
    </cdr:to>
    <cdr:sp macro="" textlink="">
      <cdr:nvSpPr>
        <cdr:cNvPr id="6" name="Footer Placeholder 2"/>
        <cdr:cNvSpPr>
          <a:spLocks xmlns:a="http://schemas.openxmlformats.org/drawingml/2006/main" noGrp="1"/>
        </cdr:cNvSpPr>
      </cdr:nvSpPr>
      <cdr:spPr>
        <a:xfrm xmlns:a="http://schemas.openxmlformats.org/drawingml/2006/main">
          <a:off x="5913120" y="3352800"/>
          <a:ext cx="1767840" cy="1036320"/>
        </a:xfrm>
        <a:prstGeom xmlns:a="http://schemas.openxmlformats.org/drawingml/2006/main" prst="rect">
          <a:avLst/>
        </a:prstGeom>
      </cdr:spPr>
      <cdr:txBody>
        <a:bodyPr xmlns:a="http://schemas.openxmlformats.org/drawingml/2006/main" vert="horz" lIns="91440" tIns="45720" rIns="91440" bIns="45720" rtlCol="0" anchor="ctr"/>
        <a:lstStyle xmlns:a="http://schemas.openxmlformats.org/drawingml/2006/main">
          <a:defPPr>
            <a:defRPr lang="en-US"/>
          </a:defPPr>
          <a:lvl1pPr marL="0" algn="ctr" defTabSz="914400" rtl="0" eaLnBrk="1" latinLnBrk="0" hangingPunct="1">
            <a:defRPr sz="1200" kern="1200">
              <a:solidFill>
                <a:sysClr val="windowText" lastClr="000000">
                  <a:tint val="75000"/>
                </a:sysClr>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l"/>
          <a:r>
            <a:rPr lang="en-US" sz="900" dirty="0" smtClean="0">
              <a:solidFill>
                <a:sysClr val="windowText" lastClr="000000"/>
              </a:solidFill>
            </a:rPr>
            <a:t>Includes non-basic aid unified districts in the PUSD Standards and Criteria comparable group other than Berkeley (information not available)</a:t>
          </a:r>
          <a:endParaRPr lang="en-US" sz="900" dirty="0">
            <a:solidFill>
              <a:sysClr val="windowText" lastClr="000000"/>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0.24172</cdr:x>
      <cdr:y>0.86729</cdr:y>
    </cdr:from>
    <cdr:to>
      <cdr:x>0.79448</cdr:x>
      <cdr:y>1</cdr:y>
    </cdr:to>
    <cdr:sp macro="" textlink="">
      <cdr:nvSpPr>
        <cdr:cNvPr id="2" name="TextBox 1"/>
        <cdr:cNvSpPr txBox="1"/>
      </cdr:nvSpPr>
      <cdr:spPr>
        <a:xfrm xmlns:a="http://schemas.openxmlformats.org/drawingml/2006/main">
          <a:off x="2095500" y="5890846"/>
          <a:ext cx="4791808" cy="8352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0.04505</cdr:x>
      <cdr:y>0.87418</cdr:y>
    </cdr:from>
    <cdr:to>
      <cdr:x>0.37486</cdr:x>
      <cdr:y>1</cdr:y>
    </cdr:to>
    <cdr:sp macro="" textlink="">
      <cdr:nvSpPr>
        <cdr:cNvPr id="3" name="TextBox 2"/>
        <cdr:cNvSpPr txBox="1"/>
      </cdr:nvSpPr>
      <cdr:spPr>
        <a:xfrm xmlns:a="http://schemas.openxmlformats.org/drawingml/2006/main">
          <a:off x="381000" y="5334000"/>
          <a:ext cx="2789599" cy="7286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8.xml><?xml version="1.0" encoding="utf-8"?>
<c:userShapes xmlns:c="http://schemas.openxmlformats.org/drawingml/2006/chart">
  <cdr:relSizeAnchor xmlns:cdr="http://schemas.openxmlformats.org/drawingml/2006/chartDrawing">
    <cdr:from>
      <cdr:x>0.24172</cdr:x>
      <cdr:y>0.86729</cdr:y>
    </cdr:from>
    <cdr:to>
      <cdr:x>0.79448</cdr:x>
      <cdr:y>1</cdr:y>
    </cdr:to>
    <cdr:sp macro="" textlink="">
      <cdr:nvSpPr>
        <cdr:cNvPr id="2" name="TextBox 1"/>
        <cdr:cNvSpPr txBox="1"/>
      </cdr:nvSpPr>
      <cdr:spPr>
        <a:xfrm xmlns:a="http://schemas.openxmlformats.org/drawingml/2006/main">
          <a:off x="2095500" y="5890846"/>
          <a:ext cx="4791808" cy="8352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0.06519</cdr:x>
      <cdr:y>0.87108</cdr:y>
    </cdr:from>
    <cdr:to>
      <cdr:x>0.395</cdr:x>
      <cdr:y>0.9969</cdr:y>
    </cdr:to>
    <cdr:sp macro="" textlink="">
      <cdr:nvSpPr>
        <cdr:cNvPr id="3" name="TextBox 2"/>
        <cdr:cNvSpPr txBox="1"/>
      </cdr:nvSpPr>
      <cdr:spPr>
        <a:xfrm xmlns:a="http://schemas.openxmlformats.org/drawingml/2006/main">
          <a:off x="631902" y="5018049"/>
          <a:ext cx="3196683" cy="7248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9.xml><?xml version="1.0" encoding="utf-8"?>
<c:userShapes xmlns:c="http://schemas.openxmlformats.org/drawingml/2006/chart">
  <cdr:relSizeAnchor xmlns:cdr="http://schemas.openxmlformats.org/drawingml/2006/chartDrawing">
    <cdr:from>
      <cdr:x>0.24172</cdr:x>
      <cdr:y>0.86729</cdr:y>
    </cdr:from>
    <cdr:to>
      <cdr:x>0.79448</cdr:x>
      <cdr:y>1</cdr:y>
    </cdr:to>
    <cdr:sp macro="" textlink="">
      <cdr:nvSpPr>
        <cdr:cNvPr id="3" name="TextBox 1"/>
        <cdr:cNvSpPr txBox="1"/>
      </cdr:nvSpPr>
      <cdr:spPr>
        <a:xfrm xmlns:a="http://schemas.openxmlformats.org/drawingml/2006/main">
          <a:off x="2095500" y="5890846"/>
          <a:ext cx="4791808" cy="8352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0.06519</cdr:x>
      <cdr:y>0.87108</cdr:y>
    </cdr:from>
    <cdr:to>
      <cdr:x>0.395</cdr:x>
      <cdr:y>0.9969</cdr:y>
    </cdr:to>
    <cdr:sp macro="" textlink="">
      <cdr:nvSpPr>
        <cdr:cNvPr id="4" name="TextBox 2"/>
        <cdr:cNvSpPr txBox="1"/>
      </cdr:nvSpPr>
      <cdr:spPr>
        <a:xfrm xmlns:a="http://schemas.openxmlformats.org/drawingml/2006/main">
          <a:off x="631902" y="5018049"/>
          <a:ext cx="3196683" cy="7248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0.08452</cdr:x>
      <cdr:y>0.86021</cdr:y>
    </cdr:from>
    <cdr:to>
      <cdr:x>0.5349</cdr:x>
      <cdr:y>0.9552</cdr:y>
    </cdr:to>
    <cdr:sp macro="" textlink="">
      <cdr:nvSpPr>
        <cdr:cNvPr id="5" name="TextBox 3"/>
        <cdr:cNvSpPr txBox="1"/>
      </cdr:nvSpPr>
      <cdr:spPr>
        <a:xfrm xmlns:a="http://schemas.openxmlformats.org/drawingml/2006/main">
          <a:off x="889001" y="6095998"/>
          <a:ext cx="4737100" cy="6731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baseline="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18" tIns="46409" rIns="92818" bIns="4640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2818" tIns="46409" rIns="92818" bIns="46409" rtlCol="0"/>
          <a:lstStyle>
            <a:lvl1pPr algn="r">
              <a:defRPr sz="1200"/>
            </a:lvl1pPr>
          </a:lstStyle>
          <a:p>
            <a:fld id="{C8ADA716-EAF8-4FF5-81A9-51C7BACCA3E8}" type="datetimeFigureOut">
              <a:rPr lang="en-US" smtClean="0"/>
              <a:pPr/>
              <a:t>9/15/2010</a:t>
            </a:fld>
            <a:endParaRPr lang="en-US" dirty="0"/>
          </a:p>
        </p:txBody>
      </p:sp>
      <p:sp>
        <p:nvSpPr>
          <p:cNvPr id="4" name="Footer Placeholder 3"/>
          <p:cNvSpPr>
            <a:spLocks noGrp="1"/>
          </p:cNvSpPr>
          <p:nvPr>
            <p:ph type="ftr" sz="quarter" idx="2"/>
          </p:nvPr>
        </p:nvSpPr>
        <p:spPr>
          <a:xfrm>
            <a:off x="0" y="8772668"/>
            <a:ext cx="3037840" cy="461804"/>
          </a:xfrm>
          <a:prstGeom prst="rect">
            <a:avLst/>
          </a:prstGeom>
        </p:spPr>
        <p:txBody>
          <a:bodyPr vert="horz" lIns="92818" tIns="46409" rIns="92818" bIns="4640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18" tIns="46409" rIns="92818" bIns="46409" rtlCol="0" anchor="b"/>
          <a:lstStyle>
            <a:lvl1pPr algn="r">
              <a:defRPr sz="1200"/>
            </a:lvl1pPr>
          </a:lstStyle>
          <a:p>
            <a:fld id="{546F56FC-E387-40A7-A7D3-2EB5846AE3D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18" tIns="46409" rIns="92818" bIns="4640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18" tIns="46409" rIns="92818" bIns="46409" rtlCol="0"/>
          <a:lstStyle>
            <a:lvl1pPr algn="r">
              <a:defRPr sz="1200"/>
            </a:lvl1pPr>
          </a:lstStyle>
          <a:p>
            <a:fld id="{C7C45D22-1785-4109-B127-84ED80AF7E0F}" type="datetimeFigureOut">
              <a:rPr lang="en-US" smtClean="0"/>
              <a:pPr/>
              <a:t>9/15/2010</a:t>
            </a:fld>
            <a:endParaRPr lang="en-US" dirty="0"/>
          </a:p>
        </p:txBody>
      </p:sp>
      <p:sp>
        <p:nvSpPr>
          <p:cNvPr id="4" name="Slide Image Placeholder 3"/>
          <p:cNvSpPr>
            <a:spLocks noGrp="1" noRot="1" noChangeAspect="1"/>
          </p:cNvSpPr>
          <p:nvPr>
            <p:ph type="sldImg" idx="2"/>
          </p:nvPr>
        </p:nvSpPr>
        <p:spPr>
          <a:xfrm>
            <a:off x="733425" y="692150"/>
            <a:ext cx="5543550" cy="3463925"/>
          </a:xfrm>
          <a:prstGeom prst="rect">
            <a:avLst/>
          </a:prstGeom>
          <a:noFill/>
          <a:ln w="12700">
            <a:solidFill>
              <a:prstClr val="black"/>
            </a:solidFill>
          </a:ln>
        </p:spPr>
        <p:txBody>
          <a:bodyPr vert="horz" lIns="92818" tIns="46409" rIns="92818" bIns="46409"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18" tIns="46409" rIns="92818" bIns="4640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18" tIns="46409" rIns="92818" bIns="4640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18" tIns="46409" rIns="92818" bIns="46409" rtlCol="0" anchor="b"/>
          <a:lstStyle>
            <a:lvl1pPr algn="r">
              <a:defRPr sz="1200"/>
            </a:lvl1pPr>
          </a:lstStyle>
          <a:p>
            <a:fld id="{AF3AD60F-0204-45A0-9332-C6B4376650B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679216" rtl="0" eaLnBrk="1" latinLnBrk="0" hangingPunct="1">
      <a:defRPr sz="900" kern="1200">
        <a:solidFill>
          <a:schemeClr val="tx1"/>
        </a:solidFill>
        <a:latin typeface="+mn-lt"/>
        <a:ea typeface="+mn-ea"/>
        <a:cs typeface="+mn-cs"/>
      </a:defRPr>
    </a:lvl1pPr>
    <a:lvl2pPr marL="339608" algn="l" defTabSz="679216" rtl="0" eaLnBrk="1" latinLnBrk="0" hangingPunct="1">
      <a:defRPr sz="900" kern="1200">
        <a:solidFill>
          <a:schemeClr val="tx1"/>
        </a:solidFill>
        <a:latin typeface="+mn-lt"/>
        <a:ea typeface="+mn-ea"/>
        <a:cs typeface="+mn-cs"/>
      </a:defRPr>
    </a:lvl2pPr>
    <a:lvl3pPr marL="679216" algn="l" defTabSz="679216" rtl="0" eaLnBrk="1" latinLnBrk="0" hangingPunct="1">
      <a:defRPr sz="900" kern="1200">
        <a:solidFill>
          <a:schemeClr val="tx1"/>
        </a:solidFill>
        <a:latin typeface="+mn-lt"/>
        <a:ea typeface="+mn-ea"/>
        <a:cs typeface="+mn-cs"/>
      </a:defRPr>
    </a:lvl3pPr>
    <a:lvl4pPr marL="1018824" algn="l" defTabSz="679216" rtl="0" eaLnBrk="1" latinLnBrk="0" hangingPunct="1">
      <a:defRPr sz="900" kern="1200">
        <a:solidFill>
          <a:schemeClr val="tx1"/>
        </a:solidFill>
        <a:latin typeface="+mn-lt"/>
        <a:ea typeface="+mn-ea"/>
        <a:cs typeface="+mn-cs"/>
      </a:defRPr>
    </a:lvl4pPr>
    <a:lvl5pPr marL="1358433" algn="l" defTabSz="679216" rtl="0" eaLnBrk="1" latinLnBrk="0" hangingPunct="1">
      <a:defRPr sz="900" kern="1200">
        <a:solidFill>
          <a:schemeClr val="tx1"/>
        </a:solidFill>
        <a:latin typeface="+mn-lt"/>
        <a:ea typeface="+mn-ea"/>
        <a:cs typeface="+mn-cs"/>
      </a:defRPr>
    </a:lvl5pPr>
    <a:lvl6pPr marL="1698041" algn="l" defTabSz="679216" rtl="0" eaLnBrk="1" latinLnBrk="0" hangingPunct="1">
      <a:defRPr sz="900" kern="1200">
        <a:solidFill>
          <a:schemeClr val="tx1"/>
        </a:solidFill>
        <a:latin typeface="+mn-lt"/>
        <a:ea typeface="+mn-ea"/>
        <a:cs typeface="+mn-cs"/>
      </a:defRPr>
    </a:lvl6pPr>
    <a:lvl7pPr marL="2037649" algn="l" defTabSz="679216" rtl="0" eaLnBrk="1" latinLnBrk="0" hangingPunct="1">
      <a:defRPr sz="900" kern="1200">
        <a:solidFill>
          <a:schemeClr val="tx1"/>
        </a:solidFill>
        <a:latin typeface="+mn-lt"/>
        <a:ea typeface="+mn-ea"/>
        <a:cs typeface="+mn-cs"/>
      </a:defRPr>
    </a:lvl7pPr>
    <a:lvl8pPr marL="2377257" algn="l" defTabSz="679216" rtl="0" eaLnBrk="1" latinLnBrk="0" hangingPunct="1">
      <a:defRPr sz="900" kern="1200">
        <a:solidFill>
          <a:schemeClr val="tx1"/>
        </a:solidFill>
        <a:latin typeface="+mn-lt"/>
        <a:ea typeface="+mn-ea"/>
        <a:cs typeface="+mn-cs"/>
      </a:defRPr>
    </a:lvl8pPr>
    <a:lvl9pPr marL="2716865" algn="l" defTabSz="679216"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692150"/>
            <a:ext cx="5543550"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3AD60F-0204-45A0-9332-C6B4376650B6}"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692150"/>
            <a:ext cx="5543550"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3AD60F-0204-45A0-9332-C6B4376650B6}"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692150"/>
            <a:ext cx="5543550"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3AD60F-0204-45A0-9332-C6B4376650B6}"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692150"/>
            <a:ext cx="5543550"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F3AD60F-0204-45A0-9332-C6B4376650B6}"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420284"/>
            <a:ext cx="6217920" cy="98001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7280" y="2590800"/>
            <a:ext cx="5120640" cy="1168400"/>
          </a:xfrm>
        </p:spPr>
        <p:txBody>
          <a:bodyPr/>
          <a:lstStyle>
            <a:lvl1pPr marL="0" indent="0" algn="ctr">
              <a:buNone/>
              <a:defRPr>
                <a:solidFill>
                  <a:schemeClr val="tx1">
                    <a:tint val="75000"/>
                  </a:schemeClr>
                </a:solidFill>
              </a:defRPr>
            </a:lvl1pPr>
            <a:lvl2pPr marL="339608" indent="0" algn="ctr">
              <a:buNone/>
              <a:defRPr>
                <a:solidFill>
                  <a:schemeClr val="tx1">
                    <a:tint val="75000"/>
                  </a:schemeClr>
                </a:solidFill>
              </a:defRPr>
            </a:lvl2pPr>
            <a:lvl3pPr marL="679216" indent="0" algn="ctr">
              <a:buNone/>
              <a:defRPr>
                <a:solidFill>
                  <a:schemeClr val="tx1">
                    <a:tint val="75000"/>
                  </a:schemeClr>
                </a:solidFill>
              </a:defRPr>
            </a:lvl3pPr>
            <a:lvl4pPr marL="1018824" indent="0" algn="ctr">
              <a:buNone/>
              <a:defRPr>
                <a:solidFill>
                  <a:schemeClr val="tx1">
                    <a:tint val="75000"/>
                  </a:schemeClr>
                </a:solidFill>
              </a:defRPr>
            </a:lvl4pPr>
            <a:lvl5pPr marL="1358433" indent="0" algn="ctr">
              <a:buNone/>
              <a:defRPr>
                <a:solidFill>
                  <a:schemeClr val="tx1">
                    <a:tint val="75000"/>
                  </a:schemeClr>
                </a:solidFill>
              </a:defRPr>
            </a:lvl5pPr>
            <a:lvl6pPr marL="1698041" indent="0" algn="ctr">
              <a:buNone/>
              <a:defRPr>
                <a:solidFill>
                  <a:schemeClr val="tx1">
                    <a:tint val="75000"/>
                  </a:schemeClr>
                </a:solidFill>
              </a:defRPr>
            </a:lvl6pPr>
            <a:lvl7pPr marL="2037649" indent="0" algn="ctr">
              <a:buNone/>
              <a:defRPr>
                <a:solidFill>
                  <a:schemeClr val="tx1">
                    <a:tint val="75000"/>
                  </a:schemeClr>
                </a:solidFill>
              </a:defRPr>
            </a:lvl7pPr>
            <a:lvl8pPr marL="2377257" indent="0" algn="ctr">
              <a:buNone/>
              <a:defRPr>
                <a:solidFill>
                  <a:schemeClr val="tx1">
                    <a:tint val="75000"/>
                  </a:schemeClr>
                </a:solidFill>
              </a:defRPr>
            </a:lvl8pPr>
            <a:lvl9pPr marL="271686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520" y="183092"/>
            <a:ext cx="1645920" cy="39010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760" y="183092"/>
            <a:ext cx="4815840" cy="39010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2937934"/>
            <a:ext cx="6217920" cy="908050"/>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1937809"/>
            <a:ext cx="6217920" cy="1000125"/>
          </a:xfrm>
        </p:spPr>
        <p:txBody>
          <a:bodyPr anchor="b"/>
          <a:lstStyle>
            <a:lvl1pPr marL="0" indent="0">
              <a:buNone/>
              <a:defRPr sz="1500">
                <a:solidFill>
                  <a:schemeClr val="tx1">
                    <a:tint val="75000"/>
                  </a:schemeClr>
                </a:solidFill>
              </a:defRPr>
            </a:lvl1pPr>
            <a:lvl2pPr marL="339608" indent="0">
              <a:buNone/>
              <a:defRPr sz="1300">
                <a:solidFill>
                  <a:schemeClr val="tx1">
                    <a:tint val="75000"/>
                  </a:schemeClr>
                </a:solidFill>
              </a:defRPr>
            </a:lvl2pPr>
            <a:lvl3pPr marL="679216" indent="0">
              <a:buNone/>
              <a:defRPr sz="1200">
                <a:solidFill>
                  <a:schemeClr val="tx1">
                    <a:tint val="75000"/>
                  </a:schemeClr>
                </a:solidFill>
              </a:defRPr>
            </a:lvl3pPr>
            <a:lvl4pPr marL="1018824" indent="0">
              <a:buNone/>
              <a:defRPr sz="1000">
                <a:solidFill>
                  <a:schemeClr val="tx1">
                    <a:tint val="75000"/>
                  </a:schemeClr>
                </a:solidFill>
              </a:defRPr>
            </a:lvl4pPr>
            <a:lvl5pPr marL="1358433" indent="0">
              <a:buNone/>
              <a:defRPr sz="1000">
                <a:solidFill>
                  <a:schemeClr val="tx1">
                    <a:tint val="75000"/>
                  </a:schemeClr>
                </a:solidFill>
              </a:defRPr>
            </a:lvl5pPr>
            <a:lvl6pPr marL="1698041" indent="0">
              <a:buNone/>
              <a:defRPr sz="1000">
                <a:solidFill>
                  <a:schemeClr val="tx1">
                    <a:tint val="75000"/>
                  </a:schemeClr>
                </a:solidFill>
              </a:defRPr>
            </a:lvl6pPr>
            <a:lvl7pPr marL="2037649" indent="0">
              <a:buNone/>
              <a:defRPr sz="1000">
                <a:solidFill>
                  <a:schemeClr val="tx1">
                    <a:tint val="75000"/>
                  </a:schemeClr>
                </a:solidFill>
              </a:defRPr>
            </a:lvl7pPr>
            <a:lvl8pPr marL="2377257" indent="0">
              <a:buNone/>
              <a:defRPr sz="1000">
                <a:solidFill>
                  <a:schemeClr val="tx1">
                    <a:tint val="75000"/>
                  </a:schemeClr>
                </a:solidFill>
              </a:defRPr>
            </a:lvl8pPr>
            <a:lvl9pPr marL="2716865" indent="0">
              <a:buNone/>
              <a:defRPr sz="1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760" y="1066800"/>
            <a:ext cx="3230880" cy="3017309"/>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18560" y="1066800"/>
            <a:ext cx="3230880" cy="3017309"/>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0" y="1023409"/>
            <a:ext cx="3232150" cy="426508"/>
          </a:xfrm>
        </p:spPr>
        <p:txBody>
          <a:bodyPr anchor="b"/>
          <a:lstStyle>
            <a:lvl1pPr marL="0" indent="0">
              <a:buNone/>
              <a:defRPr sz="1800" b="1"/>
            </a:lvl1pPr>
            <a:lvl2pPr marL="339608" indent="0">
              <a:buNone/>
              <a:defRPr sz="1500" b="1"/>
            </a:lvl2pPr>
            <a:lvl3pPr marL="679216" indent="0">
              <a:buNone/>
              <a:defRPr sz="1300" b="1"/>
            </a:lvl3pPr>
            <a:lvl4pPr marL="1018824" indent="0">
              <a:buNone/>
              <a:defRPr sz="1200" b="1"/>
            </a:lvl4pPr>
            <a:lvl5pPr marL="1358433" indent="0">
              <a:buNone/>
              <a:defRPr sz="1200" b="1"/>
            </a:lvl5pPr>
            <a:lvl6pPr marL="1698041" indent="0">
              <a:buNone/>
              <a:defRPr sz="1200" b="1"/>
            </a:lvl6pPr>
            <a:lvl7pPr marL="2037649" indent="0">
              <a:buNone/>
              <a:defRPr sz="1200" b="1"/>
            </a:lvl7pPr>
            <a:lvl8pPr marL="2377257" indent="0">
              <a:buNone/>
              <a:defRPr sz="1200" b="1"/>
            </a:lvl8pPr>
            <a:lvl9pPr marL="2716865"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365760" y="1449917"/>
            <a:ext cx="3232150" cy="2634192"/>
          </a:xfrm>
        </p:spPr>
        <p:txBody>
          <a:bodyPr/>
          <a:lstStyle>
            <a:lvl1pPr>
              <a:defRPr sz="1800"/>
            </a:lvl1pPr>
            <a:lvl2pPr>
              <a:defRPr sz="15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0" y="1023409"/>
            <a:ext cx="3233420" cy="426508"/>
          </a:xfrm>
        </p:spPr>
        <p:txBody>
          <a:bodyPr anchor="b"/>
          <a:lstStyle>
            <a:lvl1pPr marL="0" indent="0">
              <a:buNone/>
              <a:defRPr sz="1800" b="1"/>
            </a:lvl1pPr>
            <a:lvl2pPr marL="339608" indent="0">
              <a:buNone/>
              <a:defRPr sz="1500" b="1"/>
            </a:lvl2pPr>
            <a:lvl3pPr marL="679216" indent="0">
              <a:buNone/>
              <a:defRPr sz="1300" b="1"/>
            </a:lvl3pPr>
            <a:lvl4pPr marL="1018824" indent="0">
              <a:buNone/>
              <a:defRPr sz="1200" b="1"/>
            </a:lvl4pPr>
            <a:lvl5pPr marL="1358433" indent="0">
              <a:buNone/>
              <a:defRPr sz="1200" b="1"/>
            </a:lvl5pPr>
            <a:lvl6pPr marL="1698041" indent="0">
              <a:buNone/>
              <a:defRPr sz="1200" b="1"/>
            </a:lvl6pPr>
            <a:lvl7pPr marL="2037649" indent="0">
              <a:buNone/>
              <a:defRPr sz="1200" b="1"/>
            </a:lvl7pPr>
            <a:lvl8pPr marL="2377257" indent="0">
              <a:buNone/>
              <a:defRPr sz="1200" b="1"/>
            </a:lvl8pPr>
            <a:lvl9pPr marL="2716865"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716020" y="1449917"/>
            <a:ext cx="3233420" cy="2634192"/>
          </a:xfrm>
        </p:spPr>
        <p:txBody>
          <a:bodyPr/>
          <a:lstStyle>
            <a:lvl1pPr>
              <a:defRPr sz="1800"/>
            </a:lvl1pPr>
            <a:lvl2pPr>
              <a:defRPr sz="15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1" y="182033"/>
            <a:ext cx="2406650" cy="77470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2860040" y="182034"/>
            <a:ext cx="4089400" cy="390207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1" y="956734"/>
            <a:ext cx="2406650" cy="3127375"/>
          </a:xfrm>
        </p:spPr>
        <p:txBody>
          <a:bodyPr/>
          <a:lstStyle>
            <a:lvl1pPr marL="0" indent="0">
              <a:buNone/>
              <a:defRPr sz="1000"/>
            </a:lvl1pPr>
            <a:lvl2pPr marL="339608" indent="0">
              <a:buNone/>
              <a:defRPr sz="900"/>
            </a:lvl2pPr>
            <a:lvl3pPr marL="679216" indent="0">
              <a:buNone/>
              <a:defRPr sz="700"/>
            </a:lvl3pPr>
            <a:lvl4pPr marL="1018824" indent="0">
              <a:buNone/>
              <a:defRPr sz="700"/>
            </a:lvl4pPr>
            <a:lvl5pPr marL="1358433" indent="0">
              <a:buNone/>
              <a:defRPr sz="700"/>
            </a:lvl5pPr>
            <a:lvl6pPr marL="1698041" indent="0">
              <a:buNone/>
              <a:defRPr sz="700"/>
            </a:lvl6pPr>
            <a:lvl7pPr marL="2037649" indent="0">
              <a:buNone/>
              <a:defRPr sz="700"/>
            </a:lvl7pPr>
            <a:lvl8pPr marL="2377257" indent="0">
              <a:buNone/>
              <a:defRPr sz="700"/>
            </a:lvl8pPr>
            <a:lvl9pPr marL="2716865" indent="0">
              <a:buNone/>
              <a:defRPr sz="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0" y="3200400"/>
            <a:ext cx="4389120" cy="377825"/>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433830" y="408517"/>
            <a:ext cx="4389120" cy="2743200"/>
          </a:xfrm>
        </p:spPr>
        <p:txBody>
          <a:bodyPr/>
          <a:lstStyle>
            <a:lvl1pPr marL="0" indent="0">
              <a:buNone/>
              <a:defRPr sz="2400"/>
            </a:lvl1pPr>
            <a:lvl2pPr marL="339608" indent="0">
              <a:buNone/>
              <a:defRPr sz="2100"/>
            </a:lvl2pPr>
            <a:lvl3pPr marL="679216" indent="0">
              <a:buNone/>
              <a:defRPr sz="1800"/>
            </a:lvl3pPr>
            <a:lvl4pPr marL="1018824" indent="0">
              <a:buNone/>
              <a:defRPr sz="1500"/>
            </a:lvl4pPr>
            <a:lvl5pPr marL="1358433" indent="0">
              <a:buNone/>
              <a:defRPr sz="1500"/>
            </a:lvl5pPr>
            <a:lvl6pPr marL="1698041" indent="0">
              <a:buNone/>
              <a:defRPr sz="1500"/>
            </a:lvl6pPr>
            <a:lvl7pPr marL="2037649" indent="0">
              <a:buNone/>
              <a:defRPr sz="1500"/>
            </a:lvl7pPr>
            <a:lvl8pPr marL="2377257" indent="0">
              <a:buNone/>
              <a:defRPr sz="1500"/>
            </a:lvl8pPr>
            <a:lvl9pPr marL="2716865" indent="0">
              <a:buNone/>
              <a:defRPr sz="1500"/>
            </a:lvl9pPr>
          </a:lstStyle>
          <a:p>
            <a:endParaRPr lang="en-US" dirty="0"/>
          </a:p>
        </p:txBody>
      </p:sp>
      <p:sp>
        <p:nvSpPr>
          <p:cNvPr id="4" name="Text Placeholder 3"/>
          <p:cNvSpPr>
            <a:spLocks noGrp="1"/>
          </p:cNvSpPr>
          <p:nvPr>
            <p:ph type="body" sz="half" idx="2"/>
          </p:nvPr>
        </p:nvSpPr>
        <p:spPr>
          <a:xfrm>
            <a:off x="1433830" y="3578225"/>
            <a:ext cx="4389120" cy="536575"/>
          </a:xfrm>
        </p:spPr>
        <p:txBody>
          <a:bodyPr/>
          <a:lstStyle>
            <a:lvl1pPr marL="0" indent="0">
              <a:buNone/>
              <a:defRPr sz="1000"/>
            </a:lvl1pPr>
            <a:lvl2pPr marL="339608" indent="0">
              <a:buNone/>
              <a:defRPr sz="900"/>
            </a:lvl2pPr>
            <a:lvl3pPr marL="679216" indent="0">
              <a:buNone/>
              <a:defRPr sz="700"/>
            </a:lvl3pPr>
            <a:lvl4pPr marL="1018824" indent="0">
              <a:buNone/>
              <a:defRPr sz="700"/>
            </a:lvl4pPr>
            <a:lvl5pPr marL="1358433" indent="0">
              <a:buNone/>
              <a:defRPr sz="700"/>
            </a:lvl5pPr>
            <a:lvl6pPr marL="1698041" indent="0">
              <a:buNone/>
              <a:defRPr sz="700"/>
            </a:lvl6pPr>
            <a:lvl7pPr marL="2037649" indent="0">
              <a:buNone/>
              <a:defRPr sz="700"/>
            </a:lvl7pPr>
            <a:lvl8pPr marL="2377257" indent="0">
              <a:buNone/>
              <a:defRPr sz="700"/>
            </a:lvl8pPr>
            <a:lvl9pPr marL="2716865" indent="0">
              <a:buNone/>
              <a:defRPr sz="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B7C417-0D05-473E-86E3-9E4CE6734B14}" type="datetimeFigureOut">
              <a:rPr lang="en-US" smtClean="0"/>
              <a:pPr/>
              <a:t>9/15/2010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2DCDA5-7109-4534-A183-4ECF139D5E1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5760" y="183092"/>
            <a:ext cx="6583680" cy="762000"/>
          </a:xfrm>
          <a:prstGeom prst="rect">
            <a:avLst/>
          </a:prstGeom>
        </p:spPr>
        <p:txBody>
          <a:bodyPr vert="horz" lIns="67922" tIns="33961" rIns="67922" bIns="3396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65760" y="1066800"/>
            <a:ext cx="6583680" cy="3017309"/>
          </a:xfrm>
          <a:prstGeom prst="rect">
            <a:avLst/>
          </a:prstGeom>
        </p:spPr>
        <p:txBody>
          <a:bodyPr vert="horz" lIns="67922" tIns="33961" rIns="67922" bIns="3396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65760" y="4237567"/>
            <a:ext cx="1706880" cy="243417"/>
          </a:xfrm>
          <a:prstGeom prst="rect">
            <a:avLst/>
          </a:prstGeom>
        </p:spPr>
        <p:txBody>
          <a:bodyPr vert="horz" lIns="67922" tIns="33961" rIns="67922" bIns="33961" rtlCol="0" anchor="ctr"/>
          <a:lstStyle>
            <a:lvl1pPr algn="l">
              <a:defRPr sz="900">
                <a:solidFill>
                  <a:schemeClr val="tx1">
                    <a:tint val="75000"/>
                  </a:schemeClr>
                </a:solidFill>
              </a:defRPr>
            </a:lvl1pPr>
          </a:lstStyle>
          <a:p>
            <a:fld id="{FFB7C417-0D05-473E-86E3-9E4CE6734B14}" type="datetimeFigureOut">
              <a:rPr lang="en-US" smtClean="0"/>
              <a:pPr/>
              <a:t>9/15/2010</a:t>
            </a:fld>
            <a:endParaRPr lang="en-US" dirty="0"/>
          </a:p>
        </p:txBody>
      </p:sp>
      <p:sp>
        <p:nvSpPr>
          <p:cNvPr id="5" name="Footer Placeholder 4"/>
          <p:cNvSpPr>
            <a:spLocks noGrp="1"/>
          </p:cNvSpPr>
          <p:nvPr>
            <p:ph type="ftr" sz="quarter" idx="3"/>
          </p:nvPr>
        </p:nvSpPr>
        <p:spPr>
          <a:xfrm>
            <a:off x="2499360" y="4237567"/>
            <a:ext cx="2316480" cy="243417"/>
          </a:xfrm>
          <a:prstGeom prst="rect">
            <a:avLst/>
          </a:prstGeom>
        </p:spPr>
        <p:txBody>
          <a:bodyPr vert="horz" lIns="67922" tIns="33961" rIns="67922" bIns="33961"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242560" y="4237567"/>
            <a:ext cx="1706880" cy="243417"/>
          </a:xfrm>
          <a:prstGeom prst="rect">
            <a:avLst/>
          </a:prstGeom>
        </p:spPr>
        <p:txBody>
          <a:bodyPr vert="horz" lIns="67922" tIns="33961" rIns="67922" bIns="33961" rtlCol="0" anchor="ctr"/>
          <a:lstStyle>
            <a:lvl1pPr algn="r">
              <a:defRPr sz="900">
                <a:solidFill>
                  <a:schemeClr val="tx1">
                    <a:tint val="75000"/>
                  </a:schemeClr>
                </a:solidFill>
              </a:defRPr>
            </a:lvl1pPr>
          </a:lstStyle>
          <a:p>
            <a:fld id="{8F2DCDA5-7109-4534-A183-4ECF139D5E1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79216" rtl="0" eaLnBrk="1" latinLnBrk="0" hangingPunct="1">
        <a:spcBef>
          <a:spcPct val="0"/>
        </a:spcBef>
        <a:buNone/>
        <a:defRPr sz="3300" kern="1200">
          <a:solidFill>
            <a:schemeClr val="tx1"/>
          </a:solidFill>
          <a:latin typeface="+mj-lt"/>
          <a:ea typeface="+mj-ea"/>
          <a:cs typeface="+mj-cs"/>
        </a:defRPr>
      </a:lvl1pPr>
    </p:titleStyle>
    <p:bodyStyle>
      <a:lvl1pPr marL="254706" indent="-254706" algn="l" defTabSz="679216"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1863" indent="-212255" algn="l" defTabSz="679216"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49020" indent="-169804" algn="l" defTabSz="679216"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188629" indent="-169804" algn="l" defTabSz="679216"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28237" indent="-169804" algn="l" defTabSz="679216"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67845" indent="-169804" algn="l" defTabSz="679216"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07453" indent="-169804" algn="l" defTabSz="679216"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47061" indent="-169804" algn="l" defTabSz="679216"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886669" indent="-169804" algn="l" defTabSz="679216"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79216" rtl="0" eaLnBrk="1" latinLnBrk="0" hangingPunct="1">
        <a:defRPr sz="1300" kern="1200">
          <a:solidFill>
            <a:schemeClr val="tx1"/>
          </a:solidFill>
          <a:latin typeface="+mn-lt"/>
          <a:ea typeface="+mn-ea"/>
          <a:cs typeface="+mn-cs"/>
        </a:defRPr>
      </a:lvl1pPr>
      <a:lvl2pPr marL="339608" algn="l" defTabSz="679216" rtl="0" eaLnBrk="1" latinLnBrk="0" hangingPunct="1">
        <a:defRPr sz="1300" kern="1200">
          <a:solidFill>
            <a:schemeClr val="tx1"/>
          </a:solidFill>
          <a:latin typeface="+mn-lt"/>
          <a:ea typeface="+mn-ea"/>
          <a:cs typeface="+mn-cs"/>
        </a:defRPr>
      </a:lvl2pPr>
      <a:lvl3pPr marL="679216" algn="l" defTabSz="679216" rtl="0" eaLnBrk="1" latinLnBrk="0" hangingPunct="1">
        <a:defRPr sz="1300" kern="1200">
          <a:solidFill>
            <a:schemeClr val="tx1"/>
          </a:solidFill>
          <a:latin typeface="+mn-lt"/>
          <a:ea typeface="+mn-ea"/>
          <a:cs typeface="+mn-cs"/>
        </a:defRPr>
      </a:lvl3pPr>
      <a:lvl4pPr marL="1018824" algn="l" defTabSz="679216" rtl="0" eaLnBrk="1" latinLnBrk="0" hangingPunct="1">
        <a:defRPr sz="1300" kern="1200">
          <a:solidFill>
            <a:schemeClr val="tx1"/>
          </a:solidFill>
          <a:latin typeface="+mn-lt"/>
          <a:ea typeface="+mn-ea"/>
          <a:cs typeface="+mn-cs"/>
        </a:defRPr>
      </a:lvl4pPr>
      <a:lvl5pPr marL="1358433" algn="l" defTabSz="679216" rtl="0" eaLnBrk="1" latinLnBrk="0" hangingPunct="1">
        <a:defRPr sz="1300" kern="1200">
          <a:solidFill>
            <a:schemeClr val="tx1"/>
          </a:solidFill>
          <a:latin typeface="+mn-lt"/>
          <a:ea typeface="+mn-ea"/>
          <a:cs typeface="+mn-cs"/>
        </a:defRPr>
      </a:lvl5pPr>
      <a:lvl6pPr marL="1698041" algn="l" defTabSz="679216" rtl="0" eaLnBrk="1" latinLnBrk="0" hangingPunct="1">
        <a:defRPr sz="1300" kern="1200">
          <a:solidFill>
            <a:schemeClr val="tx1"/>
          </a:solidFill>
          <a:latin typeface="+mn-lt"/>
          <a:ea typeface="+mn-ea"/>
          <a:cs typeface="+mn-cs"/>
        </a:defRPr>
      </a:lvl6pPr>
      <a:lvl7pPr marL="2037649" algn="l" defTabSz="679216" rtl="0" eaLnBrk="1" latinLnBrk="0" hangingPunct="1">
        <a:defRPr sz="1300" kern="1200">
          <a:solidFill>
            <a:schemeClr val="tx1"/>
          </a:solidFill>
          <a:latin typeface="+mn-lt"/>
          <a:ea typeface="+mn-ea"/>
          <a:cs typeface="+mn-cs"/>
        </a:defRPr>
      </a:lvl7pPr>
      <a:lvl8pPr marL="2377257" algn="l" defTabSz="679216" rtl="0" eaLnBrk="1" latinLnBrk="0" hangingPunct="1">
        <a:defRPr sz="1300" kern="1200">
          <a:solidFill>
            <a:schemeClr val="tx1"/>
          </a:solidFill>
          <a:latin typeface="+mn-lt"/>
          <a:ea typeface="+mn-ea"/>
          <a:cs typeface="+mn-cs"/>
        </a:defRPr>
      </a:lvl8pPr>
      <a:lvl9pPr marL="2716865" algn="l" defTabSz="679216"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341120" y="660400"/>
            <a:ext cx="4572000" cy="660400"/>
          </a:xfrm>
        </p:spPr>
        <p:txBody>
          <a:bodyPr>
            <a:normAutofit fontScale="90000"/>
          </a:bodyPr>
          <a:lstStyle/>
          <a:p>
            <a:r>
              <a:rPr lang="en-US" sz="2400" dirty="0" smtClean="0"/>
              <a:t>Historical Trend and Comparable District Information</a:t>
            </a:r>
            <a:endParaRPr lang="en-US" sz="2400" dirty="0"/>
          </a:p>
        </p:txBody>
      </p:sp>
      <p:sp>
        <p:nvSpPr>
          <p:cNvPr id="3" name="Subtitle 2"/>
          <p:cNvSpPr>
            <a:spLocks noGrp="1"/>
          </p:cNvSpPr>
          <p:nvPr>
            <p:ph type="subTitle" idx="4294967295"/>
          </p:nvPr>
        </p:nvSpPr>
        <p:spPr>
          <a:xfrm>
            <a:off x="1584960" y="1524000"/>
            <a:ext cx="4084320" cy="965200"/>
          </a:xfrm>
        </p:spPr>
        <p:txBody>
          <a:bodyPr>
            <a:normAutofit fontScale="92500" lnSpcReduction="10000"/>
          </a:bodyPr>
          <a:lstStyle/>
          <a:p>
            <a:pPr algn="ctr">
              <a:buNone/>
            </a:pPr>
            <a:r>
              <a:rPr lang="en-US" sz="1500" dirty="0" smtClean="0"/>
              <a:t>Citizen</a:t>
            </a:r>
            <a:r>
              <a:rPr lang="en-US" sz="1500" dirty="0" smtClean="0"/>
              <a:t>s’</a:t>
            </a:r>
            <a:r>
              <a:rPr lang="en-US" sz="1500" dirty="0" smtClean="0"/>
              <a:t> </a:t>
            </a:r>
            <a:r>
              <a:rPr lang="en-US" sz="1500" dirty="0" smtClean="0"/>
              <a:t>Advisory Committee</a:t>
            </a:r>
          </a:p>
          <a:p>
            <a:pPr algn="ctr">
              <a:buNone/>
            </a:pPr>
            <a:r>
              <a:rPr lang="en-US" sz="1500" dirty="0" smtClean="0"/>
              <a:t> to the Parcel Tax Program</a:t>
            </a:r>
          </a:p>
          <a:p>
            <a:pPr algn="ctr">
              <a:buNone/>
            </a:pPr>
            <a:endParaRPr lang="en-US" sz="1500" dirty="0" smtClean="0"/>
          </a:p>
          <a:p>
            <a:pPr algn="ctr">
              <a:buNone/>
            </a:pPr>
            <a:r>
              <a:rPr lang="en-US" sz="1500" dirty="0" smtClean="0"/>
              <a:t>September 16, 2010</a:t>
            </a:r>
            <a:endParaRPr lang="en-US" sz="1500" dirty="0"/>
          </a:p>
        </p:txBody>
      </p:sp>
      <p:sp>
        <p:nvSpPr>
          <p:cNvPr id="5" name="TextBox 4"/>
          <p:cNvSpPr txBox="1"/>
          <p:nvPr/>
        </p:nvSpPr>
        <p:spPr>
          <a:xfrm>
            <a:off x="365760" y="3302001"/>
            <a:ext cx="6705600" cy="1653635"/>
          </a:xfrm>
          <a:prstGeom prst="rect">
            <a:avLst/>
          </a:prstGeom>
          <a:noFill/>
        </p:spPr>
        <p:txBody>
          <a:bodyPr wrap="square" lIns="67922" tIns="33961" rIns="67922" bIns="33961" rtlCol="0">
            <a:spAutoFit/>
          </a:bodyPr>
          <a:lstStyle/>
          <a:p>
            <a:r>
              <a:rPr lang="en-US" sz="1000" dirty="0" smtClean="0"/>
              <a:t>Data used in the graphs was extracted from the following sources:</a:t>
            </a:r>
          </a:p>
          <a:p>
            <a:endParaRPr lang="en-US" sz="1000" dirty="0" smtClean="0"/>
          </a:p>
          <a:p>
            <a:pPr lvl="1">
              <a:buFont typeface="Arial" pitchFamily="34" charset="0"/>
              <a:buChar char="•"/>
            </a:pPr>
            <a:r>
              <a:rPr lang="en-US" sz="1000" dirty="0" smtClean="0"/>
              <a:t>Californi</a:t>
            </a:r>
            <a:r>
              <a:rPr lang="en-US" sz="1200" dirty="0" smtClean="0"/>
              <a:t>a</a:t>
            </a:r>
            <a:r>
              <a:rPr lang="en-US" sz="1000" dirty="0" smtClean="0"/>
              <a:t> Department of Education (“CDE”) 2008-09 SACS Unaudited Actual Data</a:t>
            </a:r>
          </a:p>
          <a:p>
            <a:pPr lvl="1">
              <a:buFont typeface="Arial" pitchFamily="34" charset="0"/>
              <a:buChar char="•"/>
            </a:pPr>
            <a:r>
              <a:rPr lang="en-US" sz="1000" dirty="0" smtClean="0"/>
              <a:t>CDE Form J-90, Selected Certificated Salaries and Statistics 2008-09</a:t>
            </a:r>
          </a:p>
          <a:p>
            <a:pPr lvl="1">
              <a:buFont typeface="Arial" pitchFamily="34" charset="0"/>
              <a:buChar char="•"/>
            </a:pPr>
            <a:r>
              <a:rPr lang="en-US" sz="1000" dirty="0" smtClean="0"/>
              <a:t>CDE 2008-09 CBEDS Data</a:t>
            </a:r>
          </a:p>
          <a:p>
            <a:pPr lvl="1">
              <a:buFont typeface="Arial" pitchFamily="34" charset="0"/>
              <a:buChar char="•"/>
            </a:pPr>
            <a:r>
              <a:rPr lang="en-US" sz="1000" dirty="0" smtClean="0"/>
              <a:t>PUSD Unaudited Actuals FY 2009-10</a:t>
            </a:r>
          </a:p>
          <a:p>
            <a:pPr lvl="1">
              <a:buFont typeface="Arial" pitchFamily="34" charset="0"/>
              <a:buChar char="•"/>
            </a:pPr>
            <a:endParaRPr lang="en-US" dirty="0" smtClean="0"/>
          </a:p>
          <a:p>
            <a:endParaRPr lang="en-US" dirty="0" smtClean="0"/>
          </a:p>
          <a:p>
            <a:pPr lvl="1"/>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91440" y="0"/>
          <a:ext cx="740664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28600" y="0"/>
          <a:ext cx="676656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a:xfrm>
            <a:off x="3291840" y="3962400"/>
            <a:ext cx="3779520" cy="609600"/>
          </a:xfrm>
        </p:spPr>
        <p:txBody>
          <a:bodyPr/>
          <a:lstStyle/>
          <a:p>
            <a:pPr algn="l"/>
            <a:r>
              <a:rPr lang="en-US" sz="800" dirty="0" smtClean="0">
                <a:solidFill>
                  <a:schemeClr val="tx1"/>
                </a:solidFill>
              </a:rPr>
              <a:t>Includes non-basic aid unified districts in the PUSD Standards and Criteria comparable group other than Berkeley (information not available)</a:t>
            </a:r>
            <a:endParaRPr lang="en-US" sz="800" dirty="0">
              <a:solidFill>
                <a:schemeClr val="tx1"/>
              </a:solidFill>
            </a:endParaRPr>
          </a:p>
        </p:txBody>
      </p:sp>
      <p:sp>
        <p:nvSpPr>
          <p:cNvPr id="4" name="TextBox 1"/>
          <p:cNvSpPr txBox="1"/>
          <p:nvPr/>
        </p:nvSpPr>
        <p:spPr>
          <a:xfrm>
            <a:off x="0" y="3810000"/>
            <a:ext cx="3124200" cy="762000"/>
          </a:xfrm>
          <a:prstGeom prst="rect">
            <a:avLst/>
          </a:prstGeom>
        </p:spPr>
        <p:txBody>
          <a:bodyPr wrap="square" lIns="67922" tIns="33961" rIns="67922" bIns="33961"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dirty="0"/>
              <a:t>Total compensation components:</a:t>
            </a:r>
          </a:p>
          <a:p>
            <a:r>
              <a:rPr lang="en-US" sz="800" dirty="0"/>
              <a:t>--  salary at BA + 75, step 15 (adjusted to constant 185 service days)</a:t>
            </a:r>
          </a:p>
          <a:p>
            <a:r>
              <a:rPr lang="en-US" sz="800" dirty="0"/>
              <a:t>--  74% of PUSD certificated staff are in BA +75/MA + 60 column</a:t>
            </a:r>
          </a:p>
          <a:p>
            <a:r>
              <a:rPr lang="en-US" sz="800" dirty="0"/>
              <a:t>--  Average PUSD years of service is 15.2</a:t>
            </a:r>
          </a:p>
          <a:p>
            <a:r>
              <a:rPr lang="en-US" sz="800" dirty="0"/>
              <a:t>--  Maximum district contribution health benefits (family coverage)</a:t>
            </a:r>
          </a:p>
          <a:p>
            <a:endParaRPr lang="en-US" sz="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0" y="152400"/>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nvSpPr>
        <p:spPr>
          <a:xfrm>
            <a:off x="3200400" y="4114800"/>
            <a:ext cx="3596592" cy="457200"/>
          </a:xfrm>
          <a:prstGeom prst="rect">
            <a:avLst/>
          </a:prstGeom>
          <a:ln>
            <a:noFill/>
          </a:ln>
        </p:spPr>
        <p:txBody>
          <a:bodyPr vert="horz" lIns="91440" tIns="45720" rIns="91440" bIns="4572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900" dirty="0" smtClean="0">
                <a:solidFill>
                  <a:srgbClr val="002060"/>
                </a:solidFill>
              </a:rPr>
              <a:t>Includes non-basic aid unified districts in the PUSD Standards and Criteria comparable group other than Berkeley (information not available)</a:t>
            </a:r>
            <a:endParaRPr lang="en-US" sz="900" dirty="0">
              <a:solidFill>
                <a:srgbClr val="002060"/>
              </a:solidFill>
            </a:endParaRPr>
          </a:p>
        </p:txBody>
      </p:sp>
      <p:sp>
        <p:nvSpPr>
          <p:cNvPr id="5" name="TextBox 1"/>
          <p:cNvSpPr txBox="1"/>
          <p:nvPr/>
        </p:nvSpPr>
        <p:spPr>
          <a:xfrm>
            <a:off x="0" y="3581400"/>
            <a:ext cx="2316432"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a:t>Total</a:t>
            </a:r>
            <a:r>
              <a:rPr lang="en-US" sz="1100" baseline="0" dirty="0"/>
              <a:t> compensation components:</a:t>
            </a:r>
          </a:p>
          <a:p>
            <a:r>
              <a:rPr lang="en-US" sz="1100" baseline="0" dirty="0"/>
              <a:t>--  Maximum step/column (adjusted to constant 185 service days)</a:t>
            </a:r>
          </a:p>
          <a:p>
            <a:r>
              <a:rPr lang="en-US" sz="1100" baseline="0" dirty="0"/>
              <a:t>--  Maximum district contribution health benefits (family coverage)</a:t>
            </a:r>
          </a:p>
          <a:p>
            <a:endParaRPr lang="en-US" sz="1100" baseline="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596640" y="4114800"/>
            <a:ext cx="3291840" cy="304800"/>
          </a:xfrm>
          <a:ln>
            <a:noFill/>
          </a:ln>
        </p:spPr>
        <p:txBody>
          <a:bodyPr/>
          <a:lstStyle/>
          <a:p>
            <a:pPr algn="l"/>
            <a:r>
              <a:rPr lang="en-US" sz="1000" dirty="0" smtClean="0">
                <a:solidFill>
                  <a:srgbClr val="002060"/>
                </a:solidFill>
              </a:rPr>
              <a:t>Includes non-basic aid unified districts in the PUSD Standards and Criteria comparable group</a:t>
            </a:r>
            <a:endParaRPr lang="en-US" sz="1000" dirty="0">
              <a:solidFill>
                <a:srgbClr val="002060"/>
              </a:solidFill>
            </a:endParaRPr>
          </a:p>
        </p:txBody>
      </p:sp>
      <p:graphicFrame>
        <p:nvGraphicFramePr>
          <p:cNvPr id="5" name="Chart 4"/>
          <p:cNvGraphicFramePr>
            <a:graphicFrameLocks noGrp="1"/>
          </p:cNvGraphicFramePr>
          <p:nvPr/>
        </p:nvGraphicFramePr>
        <p:xfrm>
          <a:off x="304800" y="685800"/>
          <a:ext cx="6477000" cy="34036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5029200" y="381000"/>
            <a:ext cx="2438400" cy="292388"/>
          </a:xfrm>
          <a:prstGeom prst="rect">
            <a:avLst/>
          </a:prstGeom>
          <a:noFill/>
        </p:spPr>
        <p:txBody>
          <a:bodyPr wrap="square" rtlCol="0">
            <a:spAutoFit/>
          </a:bodyPr>
          <a:lstStyle/>
          <a:p>
            <a:endParaRPr lang="en-US" dirty="0"/>
          </a:p>
        </p:txBody>
      </p:sp>
      <p:sp>
        <p:nvSpPr>
          <p:cNvPr id="13" name="TextBox 12"/>
          <p:cNvSpPr txBox="1"/>
          <p:nvPr/>
        </p:nvSpPr>
        <p:spPr>
          <a:xfrm>
            <a:off x="2514600" y="0"/>
            <a:ext cx="2895600" cy="738664"/>
          </a:xfrm>
          <a:prstGeom prst="rect">
            <a:avLst/>
          </a:prstGeom>
          <a:noFill/>
        </p:spPr>
        <p:txBody>
          <a:bodyPr wrap="square" rtlCol="0">
            <a:spAutoFit/>
          </a:bodyPr>
          <a:lstStyle/>
          <a:p>
            <a:pPr algn="ctr"/>
            <a:r>
              <a:rPr lang="en-US" sz="1400" dirty="0" smtClean="0"/>
              <a:t>Average Class Size</a:t>
            </a:r>
          </a:p>
          <a:p>
            <a:pPr algn="ctr"/>
            <a:r>
              <a:rPr lang="en-US" sz="1400" dirty="0" smtClean="0"/>
              <a:t> Selected Comparable Districts</a:t>
            </a:r>
          </a:p>
          <a:p>
            <a:pPr algn="ctr"/>
            <a:r>
              <a:rPr lang="en-US" sz="1400" dirty="0" smtClean="0"/>
              <a:t> FY 2008-2009</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12"/>
          <p:cNvGraphicFramePr>
            <a:graphicFrameLocks/>
          </p:cNvGraphicFramePr>
          <p:nvPr/>
        </p:nvGraphicFramePr>
        <p:xfrm>
          <a:off x="0" y="304800"/>
          <a:ext cx="3840480" cy="447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12"/>
          <p:cNvGraphicFramePr>
            <a:graphicFrameLocks/>
          </p:cNvGraphicFramePr>
          <p:nvPr/>
        </p:nvGraphicFramePr>
        <p:xfrm>
          <a:off x="3718560" y="-152400"/>
          <a:ext cx="3596640" cy="4724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sz="half" idx="4294967295"/>
          </p:nvPr>
        </p:nvGraphicFramePr>
        <p:xfrm>
          <a:off x="0" y="152400"/>
          <a:ext cx="3840480" cy="4216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ontent Placeholder 13"/>
          <p:cNvGraphicFramePr>
            <a:graphicFrameLocks/>
          </p:cNvGraphicFramePr>
          <p:nvPr/>
        </p:nvGraphicFramePr>
        <p:xfrm>
          <a:off x="3474720" y="228600"/>
          <a:ext cx="3840480" cy="4572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50800"/>
          <a:ext cx="7315200" cy="4521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50800"/>
          <a:ext cx="7315200" cy="4521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6583680" cy="426508"/>
          </a:xfrm>
        </p:spPr>
        <p:txBody>
          <a:bodyPr>
            <a:noAutofit/>
          </a:bodyPr>
          <a:lstStyle/>
          <a:p>
            <a:pPr>
              <a:defRPr sz="1800" b="1" i="0" u="none" strike="noStrike" kern="1200" baseline="0">
                <a:solidFill>
                  <a:sysClr val="windowText" lastClr="000000"/>
                </a:solidFill>
                <a:latin typeface="+mn-lt"/>
                <a:ea typeface="+mn-ea"/>
                <a:cs typeface="+mn-cs"/>
              </a:defRPr>
            </a:pPr>
            <a:r>
              <a:rPr lang="en-US" sz="1600" dirty="0" smtClean="0">
                <a:solidFill>
                  <a:schemeClr val="tx1">
                    <a:lumMod val="75000"/>
                    <a:lumOff val="25000"/>
                  </a:schemeClr>
                </a:solidFill>
              </a:rPr>
              <a:t>PUSD Enrollment and Staffing Trends</a:t>
            </a:r>
            <a:br>
              <a:rPr lang="en-US" sz="1600" dirty="0" smtClean="0">
                <a:solidFill>
                  <a:schemeClr val="tx1">
                    <a:lumMod val="75000"/>
                    <a:lumOff val="25000"/>
                  </a:schemeClr>
                </a:solidFill>
              </a:rPr>
            </a:br>
            <a:endParaRPr lang="en-US" sz="1600" dirty="0">
              <a:solidFill>
                <a:schemeClr val="tx1">
                  <a:lumMod val="75000"/>
                  <a:lumOff val="25000"/>
                </a:schemeClr>
              </a:solidFill>
            </a:endParaRPr>
          </a:p>
        </p:txBody>
      </p:sp>
      <p:graphicFrame>
        <p:nvGraphicFramePr>
          <p:cNvPr id="6" name="Content Placeholder 5"/>
          <p:cNvGraphicFramePr>
            <a:graphicFrameLocks noGrp="1"/>
          </p:cNvGraphicFramePr>
          <p:nvPr>
            <p:ph idx="1"/>
          </p:nvPr>
        </p:nvGraphicFramePr>
        <p:xfrm>
          <a:off x="365760" y="508000"/>
          <a:ext cx="6583680" cy="3860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lvl="1" algn="l"/>
            <a:r>
              <a:rPr lang="en-US" sz="900" b="1" dirty="0"/>
              <a:t/>
            </a:r>
            <a:br>
              <a:rPr lang="en-US" sz="900" b="1" dirty="0"/>
            </a:br>
            <a:endParaRPr lang="en-US" dirty="0"/>
          </a:p>
        </p:txBody>
      </p:sp>
      <p:graphicFrame>
        <p:nvGraphicFramePr>
          <p:cNvPr id="11" name="Content Placeholder 10"/>
          <p:cNvGraphicFramePr>
            <a:graphicFrameLocks noGrp="1"/>
          </p:cNvGraphicFramePr>
          <p:nvPr>
            <p:ph idx="1"/>
          </p:nvPr>
        </p:nvGraphicFramePr>
        <p:xfrm>
          <a:off x="0" y="0"/>
          <a:ext cx="7315200" cy="436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457200"/>
          <a:ext cx="76200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0" y="3787170"/>
            <a:ext cx="2743200" cy="784830"/>
          </a:xfrm>
          <a:prstGeom prst="rect">
            <a:avLst/>
          </a:prstGeom>
          <a:noFill/>
        </p:spPr>
        <p:txBody>
          <a:bodyPr wrap="square" rtlCol="0">
            <a:spAutoFit/>
          </a:bodyPr>
          <a:lstStyle/>
          <a:p>
            <a:r>
              <a:rPr lang="en-US" sz="900" dirty="0" smtClean="0"/>
              <a:t>(A) Includes “pass through” revenue Albany, Castro Valley and Pleasanton receive on behalf of SELPA members in connection with Administrative Unit SELPA roles.  Payments to the members are reflected as transfers out</a:t>
            </a:r>
            <a:endParaRPr lang="en-US" sz="900" dirty="0"/>
          </a:p>
        </p:txBody>
      </p:sp>
      <p:sp>
        <p:nvSpPr>
          <p:cNvPr id="5" name="TextBox 4"/>
          <p:cNvSpPr txBox="1"/>
          <p:nvPr/>
        </p:nvSpPr>
        <p:spPr>
          <a:xfrm>
            <a:off x="2819400" y="4341168"/>
            <a:ext cx="4495800" cy="230832"/>
          </a:xfrm>
          <a:prstGeom prst="rect">
            <a:avLst/>
          </a:prstGeom>
          <a:noFill/>
        </p:spPr>
        <p:txBody>
          <a:bodyPr wrap="square" rtlCol="0">
            <a:spAutoFit/>
          </a:bodyPr>
          <a:lstStyle/>
          <a:p>
            <a:pPr lvl="0" defTabSz="914400">
              <a:defRPr/>
            </a:pPr>
            <a:r>
              <a:rPr lang="en-US" sz="900" dirty="0" smtClean="0"/>
              <a:t>Includes non-basic aid unified districts in the PUSD Standards and Criteria comparable group</a:t>
            </a:r>
            <a:endParaRPr lang="en-US" sz="900" dirty="0"/>
          </a:p>
        </p:txBody>
      </p:sp>
      <p:sp>
        <p:nvSpPr>
          <p:cNvPr id="6" name="TextBox 5"/>
          <p:cNvSpPr txBox="1"/>
          <p:nvPr/>
        </p:nvSpPr>
        <p:spPr>
          <a:xfrm>
            <a:off x="2057400" y="0"/>
            <a:ext cx="3886200" cy="830997"/>
          </a:xfrm>
          <a:prstGeom prst="rect">
            <a:avLst/>
          </a:prstGeom>
          <a:noFill/>
        </p:spPr>
        <p:txBody>
          <a:bodyPr wrap="square" rtlCol="0">
            <a:spAutoFit/>
          </a:bodyPr>
          <a:lstStyle/>
          <a:p>
            <a:pPr algn="ctr">
              <a:defRPr sz="1600" b="1" i="0" u="none" strike="noStrike" kern="1200" baseline="0">
                <a:solidFill>
                  <a:prstClr val="black"/>
                </a:solidFill>
                <a:latin typeface="+mn-lt"/>
                <a:ea typeface="+mn-ea"/>
                <a:cs typeface="+mn-cs"/>
              </a:defRPr>
            </a:pPr>
            <a:r>
              <a:rPr lang="en-US" sz="1600" dirty="0" smtClean="0">
                <a:solidFill>
                  <a:schemeClr val="tx1">
                    <a:lumMod val="75000"/>
                    <a:lumOff val="25000"/>
                  </a:schemeClr>
                </a:solidFill>
              </a:rPr>
              <a:t>Revenue Sources per ADA </a:t>
            </a:r>
          </a:p>
          <a:p>
            <a:pPr algn="ctr">
              <a:defRPr sz="1600" b="1" i="0" u="none" strike="noStrike" kern="1200" baseline="0">
                <a:solidFill>
                  <a:prstClr val="black"/>
                </a:solidFill>
                <a:latin typeface="+mn-lt"/>
                <a:ea typeface="+mn-ea"/>
                <a:cs typeface="+mn-cs"/>
              </a:defRPr>
            </a:pPr>
            <a:r>
              <a:rPr lang="en-US" sz="1600" dirty="0" smtClean="0">
                <a:solidFill>
                  <a:schemeClr val="tx1">
                    <a:lumMod val="75000"/>
                    <a:lumOff val="25000"/>
                  </a:schemeClr>
                </a:solidFill>
              </a:rPr>
              <a:t>Selected Comparable Districts</a:t>
            </a:r>
          </a:p>
          <a:p>
            <a:pPr algn="ctr">
              <a:defRPr sz="1600" b="1" i="0" u="none" strike="noStrike" kern="1200" baseline="0">
                <a:solidFill>
                  <a:prstClr val="black"/>
                </a:solidFill>
                <a:latin typeface="+mn-lt"/>
                <a:ea typeface="+mn-ea"/>
                <a:cs typeface="+mn-cs"/>
              </a:defRPr>
            </a:pPr>
            <a:r>
              <a:rPr lang="en-US" sz="1600" dirty="0" smtClean="0">
                <a:solidFill>
                  <a:schemeClr val="tx1">
                    <a:lumMod val="75000"/>
                    <a:lumOff val="25000"/>
                  </a:schemeClr>
                </a:solidFill>
              </a:rPr>
              <a:t>FY 2008-2009</a:t>
            </a: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585216" y="0"/>
          <a:ext cx="7900416"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a:xfrm>
            <a:off x="685800" y="4114800"/>
            <a:ext cx="3291840" cy="228600"/>
          </a:xfrm>
          <a:ln>
            <a:noFill/>
          </a:ln>
        </p:spPr>
        <p:txBody>
          <a:bodyPr/>
          <a:lstStyle/>
          <a:p>
            <a:pPr algn="l"/>
            <a:r>
              <a:rPr lang="en-US" dirty="0" smtClean="0">
                <a:solidFill>
                  <a:schemeClr val="tx1"/>
                </a:solidFill>
              </a:rPr>
              <a:t>Includes non-basic aid unified districts in the PUSD Standards and Criteria comparable group</a:t>
            </a:r>
            <a:endParaRPr lang="en-US"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1520</TotalTime>
  <Words>499</Words>
  <Application>Microsoft Office PowerPoint</Application>
  <PresentationFormat>Custom</PresentationFormat>
  <Paragraphs>79</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Historical Trend and Comparable District Information</vt:lpstr>
      <vt:lpstr>Slide 2</vt:lpstr>
      <vt:lpstr>Slide 3</vt:lpstr>
      <vt:lpstr>Slide 4</vt:lpstr>
      <vt:lpstr>Slide 5</vt:lpstr>
      <vt:lpstr>PUSD Enrollment and Staffing Trends </vt:lpstr>
      <vt:lpstr> </vt:lpstr>
      <vt:lpstr>Slide 8</vt:lpstr>
      <vt:lpstr>Slide 9</vt:lpstr>
      <vt:lpstr>Slide 10</vt:lpstr>
      <vt:lpstr>Slide 11</vt:lpstr>
      <vt:lpstr>Slide 12</vt:lpstr>
      <vt:lpstr>Slide 13</vt:lpstr>
    </vt:vector>
  </TitlesOfParts>
  <Company>PricewaterhouseCoopers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Cathleen Geddeis</dc:creator>
  <cp:lastModifiedBy>Cathleen Geddeis</cp:lastModifiedBy>
  <cp:revision>114</cp:revision>
  <dcterms:created xsi:type="dcterms:W3CDTF">2010-09-10T18:39:19Z</dcterms:created>
  <dcterms:modified xsi:type="dcterms:W3CDTF">2010-09-16T01:10:01Z</dcterms:modified>
</cp:coreProperties>
</file>